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31388" y="1900638"/>
            <a:ext cx="8222100" cy="933600"/>
          </a:xfrm>
          <a:prstGeom prst="rect">
            <a:avLst/>
          </a:prstGeom>
        </p:spPr>
        <p:txBody>
          <a:bodyPr lIns="91425" tIns="91425" rIns="91425" bIns="91425" anchor="b" anchorCtr="0">
            <a:noAutofit/>
          </a:bodyPr>
          <a:lstStyle/>
          <a:p>
            <a:pPr lvl="0"/>
            <a:r>
              <a:rPr lang="en-IN" dirty="0"/>
              <a:t>Http interaction in Angular</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id="{E71F4959-BCBD-4B9F-B0BB-86D031A5F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id="{CA240F90-FC47-4ED2-B656-3D74496177B9}"/>
              </a:ext>
            </a:extLst>
          </p:cNvPr>
          <p:cNvSpPr txBox="1"/>
          <p:nvPr/>
        </p:nvSpPr>
        <p:spPr>
          <a:xfrm>
            <a:off x="3659268" y="726050"/>
            <a:ext cx="5233720" cy="3046988"/>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Use angular http client lib to make remote calls.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Handle errors our network.</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Simulating data server.</a:t>
            </a:r>
          </a:p>
          <a:p>
            <a:endParaRPr lang="en-IN" sz="2400" dirty="0"/>
          </a:p>
          <a:p>
            <a:pPr marL="285750" indent="-285750">
              <a:buFont typeface="Wingdings" panose="05000000000000000000" pitchFamily="2" charset="2"/>
              <a:buChar char="v"/>
            </a:pPr>
            <a:r>
              <a:rPr lang="en-IN" sz="2400" dirty="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id="{B9DC830F-10B5-43B8-BAA1-BA4C6D0BD5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a16="http://schemas.microsoft.com/office/drawing/2014/main" id="{0B25F9CE-70B8-4207-BB4F-008CCF0BF923}"/>
              </a:ext>
            </a:extLst>
          </p:cNvPr>
          <p:cNvSpPr txBox="1"/>
          <p:nvPr/>
        </p:nvSpPr>
        <p:spPr>
          <a:xfrm>
            <a:off x="3775392" y="524878"/>
            <a:ext cx="4455042" cy="3416320"/>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Using </a:t>
            </a:r>
            <a:r>
              <a:rPr lang="en-IN" sz="2400" dirty="0" err="1"/>
              <a:t>HttpClient</a:t>
            </a:r>
            <a:r>
              <a:rPr lang="en-IN" sz="2400" dirty="0"/>
              <a:t> in Angular.</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Setting up a dummy server.</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Handling of transient errors our network.</a:t>
            </a:r>
          </a:p>
          <a:p>
            <a:endParaRPr lang="en-IN" sz="2400" dirty="0"/>
          </a:p>
          <a:p>
            <a:pPr marL="285750" indent="-285750">
              <a:buFont typeface="Wingdings" panose="05000000000000000000" pitchFamily="2" charset="2"/>
              <a:buChar char="v"/>
            </a:pPr>
            <a:r>
              <a:rPr lang="en-IN" sz="2400" dirty="0"/>
              <a:t>Implemented GET and POST methods in our app.</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Unit Testing </a:t>
            </a:r>
            <a:r>
              <a:rPr lang="en-IN"/>
              <a:t>in Angular.</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151</Words>
  <Application>Microsoft Macintosh PowerPoint</Application>
  <PresentationFormat>On-screen Show (16:9)</PresentationFormat>
  <Paragraphs>25</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Roboto</vt:lpstr>
      <vt:lpstr>Wingdings</vt:lpstr>
      <vt:lpstr>Packt</vt:lpstr>
      <vt:lpstr>Packt</vt:lpstr>
      <vt:lpstr>Http interaction in Angular</vt:lpstr>
      <vt:lpstr>Agenda</vt:lpstr>
      <vt:lpstr>DEMO!</vt:lpstr>
      <vt:lpstr>Conclusion</vt:lpstr>
      <vt:lpstr>Next Video</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37</cp:revision>
  <dcterms:modified xsi:type="dcterms:W3CDTF">2018-01-28T11:38:54Z</dcterms:modified>
</cp:coreProperties>
</file>