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20"/>
  </p:handoutMasterIdLst>
  <p:sldIdLst>
    <p:sldId id="256" r:id="rId3"/>
    <p:sldId id="447" r:id="rId4"/>
    <p:sldId id="362" r:id="rId5"/>
    <p:sldId id="390" r:id="rId6"/>
    <p:sldId id="448" r:id="rId7"/>
    <p:sldId id="419" r:id="rId8"/>
    <p:sldId id="449" r:id="rId9"/>
    <p:sldId id="619" r:id="rId10"/>
    <p:sldId id="488" r:id="rId11"/>
    <p:sldId id="450" r:id="rId12"/>
    <p:sldId id="451" r:id="rId13"/>
    <p:sldId id="453" r:id="rId14"/>
    <p:sldId id="475" r:id="rId15"/>
    <p:sldId id="476" r:id="rId16"/>
    <p:sldId id="495" r:id="rId18"/>
    <p:sldId id="326" r:id="rId19"/>
  </p:sldIdLst>
  <p:sldSz cx="9144000" cy="6858000" type="screen4x3"/>
  <p:notesSz cx="6858000" cy="9144000"/>
  <p:defaultTextStyle>
    <a:defPPr>
      <a:defRPr lang="zh-TW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CC"/>
    <a:srgbClr val="000066"/>
    <a:srgbClr val="333399"/>
    <a:srgbClr val="0000CC"/>
    <a:srgbClr val="663300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22"/>
    <p:restoredTop sz="91032"/>
  </p:normalViewPr>
  <p:slideViewPr>
    <p:cSldViewPr showGuides="1">
      <p:cViewPr>
        <p:scale>
          <a:sx n="75" d="100"/>
          <a:sy n="75" d="100"/>
        </p:scale>
        <p:origin x="-1026" y="-840"/>
      </p:cViewPr>
      <p:guideLst>
        <p:guide orient="horz" pos="22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頁首版面配置區 56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TW" sz="1200" b="0" strike="noStrike" noProof="1" dirty="0"/>
          </a:p>
        </p:txBody>
      </p:sp>
      <p:sp>
        <p:nvSpPr>
          <p:cNvPr id="56323" name="日期版面配置區 563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TW" sz="1200" b="0" strike="noStrike" noProof="1" dirty="0"/>
          </a:p>
        </p:txBody>
      </p:sp>
      <p:sp>
        <p:nvSpPr>
          <p:cNvPr id="56324" name="頁尾版面配置區 563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sz="1200" b="0" strike="noStrike" noProof="1" dirty="0"/>
          </a:p>
        </p:txBody>
      </p:sp>
      <p:sp>
        <p:nvSpPr>
          <p:cNvPr id="56325" name="投影片編號版面配置區 563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頁首版面配置區 552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TW" sz="1200" b="0" strike="noStrike" noProof="1" dirty="0"/>
          </a:p>
        </p:txBody>
      </p:sp>
      <p:sp>
        <p:nvSpPr>
          <p:cNvPr id="55299" name="日期版面配置區 552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TW" sz="1200" b="0" strike="noStrike" noProof="1" dirty="0"/>
          </a:p>
        </p:txBody>
      </p:sp>
      <p:sp>
        <p:nvSpPr>
          <p:cNvPr id="4100" name="投影片圖像版面配置區 55299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字版面配置區 553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0"/>
            <a:r>
              <a:rPr lang="zh-TW" altLang="en-US" dirty="0"/>
              <a:t>第二層</a:t>
            </a:r>
            <a:endParaRPr lang="zh-TW" altLang="en-US" dirty="0"/>
          </a:p>
          <a:p>
            <a:pPr lvl="2" indent="0"/>
            <a:r>
              <a:rPr lang="zh-TW" altLang="en-US" dirty="0"/>
              <a:t>第三層</a:t>
            </a:r>
            <a:endParaRPr lang="zh-TW" altLang="en-US" dirty="0"/>
          </a:p>
          <a:p>
            <a:pPr lvl="3" indent="0"/>
            <a:r>
              <a:rPr lang="zh-TW" altLang="en-US" dirty="0"/>
              <a:t>第四層</a:t>
            </a:r>
            <a:endParaRPr lang="zh-TW" altLang="en-US" dirty="0"/>
          </a:p>
          <a:p>
            <a:pPr lvl="4" indent="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5302" name="頁尾版面配置區 553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sz="1200" b="0" strike="noStrike" noProof="1" dirty="0"/>
          </a:p>
        </p:txBody>
      </p:sp>
      <p:sp>
        <p:nvSpPr>
          <p:cNvPr id="55303" name="投影片編號版面配置區 553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投影片圖像版面配置區 113665"/>
          <p:cNvSpPr>
            <a:spLocks noTextEdit="1"/>
          </p:cNvSpPr>
          <p:nvPr>
            <p:ph type="sldImg"/>
          </p:nvPr>
        </p:nvSpPr>
        <p:spPr/>
      </p:sp>
      <p:sp>
        <p:nvSpPr>
          <p:cNvPr id="51202" name="文字版面配置區 11366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marL="228600" lvl="0" indent="-228600"/>
            <a:endParaRPr lang="zh-TW" altLang="en-US" dirty="0">
              <a:solidFill>
                <a:srgbClr val="8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3" name="投影片編號版面配置區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TW" altLang="en-US" sz="1200" b="0" dirty="0"/>
            </a:fld>
            <a:endParaRPr lang="zh-TW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文字方塊 4101"/>
          <p:cNvSpPr txBox="1"/>
          <p:nvPr userDrawn="1"/>
        </p:nvSpPr>
        <p:spPr>
          <a:xfrm>
            <a:off x="755650" y="549275"/>
            <a:ext cx="7704138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spcBef>
                <a:spcPct val="50000"/>
              </a:spcBef>
            </a:pPr>
            <a:r>
              <a:rPr lang="zh-TW" altLang="en-US" sz="4400" dirty="0">
                <a:solidFill>
                  <a:srgbClr val="660066"/>
                </a:solidFill>
                <a:ea typeface="DFKai-SB" panose="03000509000000000000" pitchFamily="65" charset="-120"/>
              </a:rPr>
              <a:t>正崴精密工業股份有限公司</a:t>
            </a:r>
            <a:endParaRPr lang="zh-TW" altLang="en-US" sz="4400" dirty="0">
              <a:solidFill>
                <a:srgbClr val="660066"/>
              </a:solidFill>
              <a:ea typeface="DFKai-SB" panose="03000509000000000000" pitchFamily="65" charset="-120"/>
            </a:endParaRPr>
          </a:p>
        </p:txBody>
      </p:sp>
      <p:sp>
        <p:nvSpPr>
          <p:cNvPr id="2051" name="文字方塊 4104"/>
          <p:cNvSpPr txBox="1"/>
          <p:nvPr userDrawn="1"/>
        </p:nvSpPr>
        <p:spPr>
          <a:xfrm>
            <a:off x="3003550" y="5635625"/>
            <a:ext cx="3333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FDMIS</a:t>
            </a:r>
            <a:endParaRPr lang="en-US" altLang="en-US" sz="2400">
              <a:solidFill>
                <a:schemeClr val="accent2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052" name="文字方塊 4106"/>
          <p:cNvSpPr txBox="1"/>
          <p:nvPr userDrawn="1"/>
        </p:nvSpPr>
        <p:spPr>
          <a:xfrm>
            <a:off x="1476375" y="2705100"/>
            <a:ext cx="6335713" cy="82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>
              <a:spcBef>
                <a:spcPct val="50000"/>
              </a:spcBef>
            </a:pPr>
            <a:r>
              <a:rPr lang="zh-CN" altLang="en-US" sz="4800" dirty="0">
                <a:solidFill>
                  <a:srgbClr val="0000CC"/>
                </a:solidFill>
                <a:latin typeface="DFKai-SB" panose="03000509000000000000" charset="-122"/>
                <a:ea typeface="DFKai-SB" panose="03000509000000000000" charset="-122"/>
              </a:rPr>
              <a:t>實時工時系統</a:t>
            </a:r>
            <a:endParaRPr lang="zh-CN" altLang="en-US" sz="4800" dirty="0">
              <a:solidFill>
                <a:srgbClr val="00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4099" name="日期版面配置區 409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fontAlgn="base"/>
            <a:endParaRPr lang="zh-TW" sz="1400" b="0" strike="noStrike" noProof="1" dirty="0"/>
          </a:p>
        </p:txBody>
      </p:sp>
      <p:sp>
        <p:nvSpPr>
          <p:cNvPr id="4100" name="頁尾版面配置區 409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fontAlgn="base"/>
            <a:endParaRPr lang="zh-TW" sz="1400" b="0" strike="noStrike" noProof="1" dirty="0"/>
          </a:p>
        </p:txBody>
      </p:sp>
      <p:sp>
        <p:nvSpPr>
          <p:cNvPr id="4101" name="投影片編號版面配置區 410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fontAlgn="base"/>
            <a:fld id="{9A0DB2DC-4C9A-4742-B13C-FB6460FD3503}" type="slidenum">
              <a:rPr lang="zh-TW" sz="14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400" b="0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6335713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6335713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4296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字版面配置區 1026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027" name="直線接點 1030"/>
          <p:cNvSpPr/>
          <p:nvPr userDrawn="1"/>
        </p:nvSpPr>
        <p:spPr>
          <a:xfrm>
            <a:off x="468313" y="908050"/>
            <a:ext cx="8207375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文字方塊 1032"/>
          <p:cNvSpPr txBox="1"/>
          <p:nvPr userDrawn="1"/>
        </p:nvSpPr>
        <p:spPr>
          <a:xfrm>
            <a:off x="0" y="0"/>
            <a:ext cx="24844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TW" sz="2000" i="1" err="1">
                <a:solidFill>
                  <a:srgbClr val="66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Foxlink</a:t>
            </a:r>
            <a:endParaRPr lang="en-US" altLang="zh-TW" sz="2000" i="1">
              <a:solidFill>
                <a:srgbClr val="66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34" name="標題 103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400" b="1" i="0" u="none" kern="1200" baseline="0">
          <a:solidFill>
            <a:srgbClr val="6600CC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l"/>
        <a:defRPr sz="3200" b="0" i="0" u="none" kern="1200" baseline="0">
          <a:solidFill>
            <a:srgbClr val="0000CC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66"/>
        </a:buClr>
        <a:buFont typeface="Wingdings" panose="05000000000000000000" pitchFamily="2" charset="2"/>
        <a:buChar char="n"/>
        <a:defRPr sz="2800" b="0" i="0" u="none" kern="1200" baseline="0">
          <a:solidFill>
            <a:srgbClr val="66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Ø"/>
        <a:defRPr sz="2400" b="0" i="0" u="none" kern="1200" baseline="0">
          <a:solidFill>
            <a:srgbClr val="008000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3300"/>
        </a:buClr>
        <a:buFont typeface="Wingdings" panose="05000000000000000000" pitchFamily="2" charset="2"/>
        <a:buChar char="ü"/>
        <a:defRPr sz="2000" b="0" i="0" u="none" kern="1200" baseline="0">
          <a:solidFill>
            <a:srgbClr val="663300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" name="图片 1" descr="(7L6@L8`_EO37E~Z6EPG[Z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905"/>
            <a:ext cx="9189085" cy="686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265" y="1200150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正葳精密工業股份有限公司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0370" y="2077085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實時工時系統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7055" y="448691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FDMIS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7055" y="489902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2019/07/10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3175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管理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(維護車間休息時間段)</a:t>
            </a:r>
            <a:endParaRPr lang="en-US" altLang="zh-CN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" y="1054735"/>
            <a:ext cx="9059545" cy="5348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332105"/>
            <a:ext cx="9157335" cy="685736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>
          <a:xfrm>
            <a:off x="278130" y="538480"/>
            <a:ext cx="8229600" cy="503238"/>
          </a:xfrm>
        </p:spPr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管理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(进出车间门禁記錄查詢)</a:t>
            </a:r>
            <a:endParaRPr lang="en-US" altLang="zh-CN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" y="1369060"/>
            <a:ext cx="8682355" cy="5243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3335"/>
            <a:ext cx="9149715" cy="68745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管理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(車間例外費用代碼維護)</a:t>
            </a:r>
            <a:endParaRPr lang="en-US" altLang="zh-CN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033145"/>
            <a:ext cx="8835390" cy="52978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管理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(十四休一維護)</a:t>
            </a:r>
            <a:endParaRPr lang="en-US" altLang="zh-CN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229360"/>
            <a:ext cx="899541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-22225"/>
            <a:ext cx="9149715" cy="69011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管理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(班別加班休息時間維護)</a:t>
            </a:r>
            <a:endParaRPr lang="en-US" altLang="zh-CN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1043305"/>
            <a:ext cx="8883650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TW" strike="noStrike" noProof="1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9.</a:t>
            </a:r>
            <a:r>
              <a:rPr lang="zh-CN" altLang="en-US" strike="noStrike" noProof="1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聯絡方式</a:t>
            </a:r>
            <a:endParaRPr lang="zh-CN" altLang="en-US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9154" name="標題 238593"/>
          <p:cNvSpPr>
            <a:spLocks noGrp="1"/>
          </p:cNvSpPr>
          <p:nvPr/>
        </p:nvSpPr>
        <p:spPr>
          <a:xfrm>
            <a:off x="523875" y="982663"/>
            <a:ext cx="8229600" cy="4649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1)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操作指導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  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劉峰君</a:t>
            </a:r>
            <a:r>
              <a:rPr lang="zh-CN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31007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  </a:t>
            </a:r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林東平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#36908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endParaRPr lang="en-US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2)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車間電腦基礎維護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3)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程式異常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&amp;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權限問題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  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劉峰君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#31007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DFKai-SB" panose="03000509000000000000" charset="-122"/>
            </a:endParaRPr>
          </a:p>
          <a:p>
            <a:pPr lvl="0" indent="0">
              <a:buClrTx/>
            </a:pPr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  林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東平 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36908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graphicFrame>
        <p:nvGraphicFramePr>
          <p:cNvPr id="49155" name="物件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150" y="3105150"/>
          <a:ext cx="1809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2" imgW="971550" imgH="647700" progId="Excel.Sheet.12">
                  <p:embed/>
                </p:oleObj>
              </mc:Choice>
              <mc:Fallback>
                <p:oleObj name="" showAsIcon="1" r:id="rId2" imgW="971550" imgH="647700" progId="Excel.Sheet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0" y="3105150"/>
                        <a:ext cx="18097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112642" name="標題 1126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……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grpSp>
        <p:nvGrpSpPr>
          <p:cNvPr id="50178" name="组合 21"/>
          <p:cNvGrpSpPr/>
          <p:nvPr/>
        </p:nvGrpSpPr>
        <p:grpSpPr>
          <a:xfrm>
            <a:off x="1298575" y="1500188"/>
            <a:ext cx="6454775" cy="3597275"/>
            <a:chOff x="1405689" y="1143001"/>
            <a:chExt cx="6994393" cy="3597275"/>
          </a:xfrm>
        </p:grpSpPr>
        <p:sp>
          <p:nvSpPr>
            <p:cNvPr id="50179" name="Rectangle 15"/>
            <p:cNvSpPr/>
            <p:nvPr/>
          </p:nvSpPr>
          <p:spPr>
            <a:xfrm>
              <a:off x="4282491" y="2090350"/>
              <a:ext cx="3591882" cy="912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 lvl="0" indent="0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sz="6000" i="1">
                  <a:solidFill>
                    <a:srgbClr val="006600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A</a:t>
              </a:r>
              <a:endParaRPr lang="en-US" altLang="zh-TW" sz="6000" i="1">
                <a:solidFill>
                  <a:srgbClr val="006600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grpSp>
          <p:nvGrpSpPr>
            <p:cNvPr id="50180" name="Group 17"/>
            <p:cNvGrpSpPr/>
            <p:nvPr/>
          </p:nvGrpSpPr>
          <p:grpSpPr>
            <a:xfrm>
              <a:off x="1405689" y="1143001"/>
              <a:ext cx="6994392" cy="3597275"/>
              <a:chOff x="693" y="336"/>
              <a:chExt cx="4067" cy="2266"/>
            </a:xfrm>
          </p:grpSpPr>
          <p:sp>
            <p:nvSpPr>
              <p:cNvPr id="50181" name="Rectangle 18"/>
              <p:cNvSpPr/>
              <p:nvPr/>
            </p:nvSpPr>
            <p:spPr>
              <a:xfrm>
                <a:off x="693" y="336"/>
                <a:ext cx="2088" cy="13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075" tIns="46038" rIns="92075" bIns="46038" anchor="t">
                <a:spAutoFit/>
              </a:bodyPr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15000" i="1">
                    <a:solidFill>
                      <a:srgbClr val="CC0000"/>
                    </a:solidFill>
                    <a:latin typeface="Times" pitchFamily="18" charset="0"/>
                    <a:ea typeface="PMingLiU" panose="02020500000000000000" pitchFamily="18" charset="-120"/>
                  </a:rPr>
                  <a:t>  </a:t>
                </a:r>
                <a:r>
                  <a:rPr lang="en-US" altLang="zh-TW" sz="6000" i="1">
                    <a:solidFill>
                      <a:srgbClr val="CC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Q</a:t>
                </a:r>
                <a:endParaRPr lang="en-US" altLang="zh-TW" sz="6000" i="1">
                  <a:solidFill>
                    <a:srgbClr val="CC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50182" name="Rectangle 19"/>
              <p:cNvSpPr/>
              <p:nvPr/>
            </p:nvSpPr>
            <p:spPr>
              <a:xfrm>
                <a:off x="1836" y="927"/>
                <a:ext cx="2088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t">
                <a:spAutoFit/>
              </a:bodyPr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5400" i="1">
                    <a:solidFill>
                      <a:srgbClr val="FF33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&amp;</a:t>
                </a:r>
                <a:endParaRPr lang="en-US" altLang="zh-TW" sz="5400" i="1">
                  <a:solidFill>
                    <a:srgbClr val="FF33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1187" y="1766"/>
                <a:ext cx="357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292" y="2160"/>
                <a:ext cx="325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 dirty="0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標題 849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en-US" altLang="zh-TW" strike="noStrike" noProof="1" dirty="0">
                <a:solidFill>
                  <a:srgbClr val="0000CC"/>
                </a:solidFill>
              </a:rPr>
              <a:t>Agenda(</a:t>
            </a:r>
            <a:r>
              <a:rPr lang="zh-TW" altLang="en-US" strike="noStrike" noProof="1" dirty="0">
                <a:solidFill>
                  <a:srgbClr val="0000CC"/>
                </a:solidFill>
              </a:rPr>
              <a:t>提綱</a:t>
            </a:r>
            <a:r>
              <a:rPr lang="en-US" altLang="zh-TW" strike="noStrike" noProof="1">
                <a:solidFill>
                  <a:srgbClr val="0000CC"/>
                </a:solidFill>
              </a:rPr>
              <a:t>)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sp>
        <p:nvSpPr>
          <p:cNvPr id="6146" name="文字版面配置區 85005"/>
          <p:cNvSpPr>
            <a:spLocks noGrp="1"/>
          </p:cNvSpPr>
          <p:nvPr>
            <p:ph idx="1"/>
          </p:nvPr>
        </p:nvSpPr>
        <p:spPr>
          <a:xfrm>
            <a:off x="457200" y="1052830"/>
            <a:ext cx="8229600" cy="5207000"/>
          </a:xfrm>
        </p:spPr>
        <p:txBody>
          <a:bodyPr anchor="t"/>
          <a:p>
            <a:r>
              <a:rPr lang="zh-CN" altLang="en-US" b="1" dirty="0">
                <a:latin typeface="DFKai-SB" panose="03000509000000000000" charset="-122"/>
              </a:rPr>
              <a:t>1.车间门禁管理</a:t>
            </a:r>
            <a:endParaRPr lang="zh-TW" altLang="en-US" strike="noStrike" noProof="1" dirty="0">
              <a:solidFill>
                <a:srgbClr val="0000CC"/>
              </a:solidFill>
            </a:endParaRPr>
          </a:p>
          <a:p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2.</a:t>
            </a:r>
            <a:r>
              <a:rPr lang="zh-CN" altLang="en-US" b="1" dirty="0">
                <a:latin typeface="DFKai-SB" panose="03000509000000000000" charset="-122"/>
                <a:sym typeface="DFKai-SB" panose="03000509000000000000" charset="-122"/>
              </a:rPr>
              <a:t>聯絡方式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標題 175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1.车间门禁管理(隨線人員維護)</a:t>
            </a:r>
            <a:endParaRPr lang="zh-CN" altLang="en-US" strike="noStrike" noProof="1" dirty="0">
              <a:latin typeface="DFKai-SB" panose="03000509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836930"/>
            <a:ext cx="8179435" cy="5826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4615" y="-5715"/>
            <a:ext cx="9264650" cy="6869430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1.车间门禁管理(離崗卡與費用代碼綁定維護)</a:t>
            </a:r>
            <a:endParaRPr lang="zh-CN" altLang="en-US" strike="noStrike" noProof="1" dirty="0">
              <a:latin typeface="DFKai-SB" panose="03000509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" y="1286510"/>
            <a:ext cx="8241030" cy="53924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660515" y="1412875"/>
            <a:ext cx="360045" cy="287655"/>
          </a:xfrm>
          <a:prstGeom prst="round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60290" y="1412875"/>
            <a:ext cx="1080135" cy="431800"/>
          </a:xfrm>
          <a:prstGeom prst="round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732270" y="1064895"/>
            <a:ext cx="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84825" y="1044575"/>
            <a:ext cx="1147445" cy="8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580380" y="1052830"/>
            <a:ext cx="17780" cy="3600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3348355" y="980440"/>
            <a:ext cx="1943100" cy="431800"/>
            <a:chOff x="5273" y="1544"/>
            <a:chExt cx="3060" cy="680"/>
          </a:xfrm>
        </p:grpSpPr>
        <p:sp>
          <p:nvSpPr>
            <p:cNvPr id="10" name="文本框 9"/>
            <p:cNvSpPr txBox="1"/>
            <p:nvPr/>
          </p:nvSpPr>
          <p:spPr>
            <a:xfrm>
              <a:off x="5535" y="1645"/>
              <a:ext cx="277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7.</a:t>
              </a:r>
              <a:r>
                <a:rPr lang="zh-CN" altLang="en-US" sz="1400"/>
                <a:t>選擇條件進行查詢</a:t>
              </a:r>
              <a:endParaRPr lang="zh-CN" altLang="en-US" sz="14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73" y="1544"/>
              <a:ext cx="3061" cy="681"/>
            </a:xfrm>
            <a:prstGeom prst="roundRect">
              <a:avLst/>
            </a:prstGeom>
            <a:noFill/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10160"/>
            <a:ext cx="9203055" cy="6878955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1.车间门禁管理</a:t>
            </a:r>
            <a:r>
              <a:rPr lang="zh-CN" altLang="en-US" dirty="0">
                <a:latin typeface="DFKai-SB" panose="03000509000000000000" charset="-122"/>
                <a:sym typeface="+mn-ea"/>
              </a:rPr>
              <a:t>(線組代碼對應的實時卡機設定)</a:t>
            </a:r>
            <a:endParaRPr lang="zh-CN" altLang="en-US" strike="noStrike" noProof="1" dirty="0">
              <a:latin typeface="DFKai-SB" panose="03000509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1058545"/>
            <a:ext cx="8971280" cy="5564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57150"/>
            <a:ext cx="9201150" cy="691832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1.车间门禁管理(員工對應的實時卡機設定)</a:t>
            </a:r>
            <a:endParaRPr lang="zh-CN" altLang="en-US" strike="noStrike" noProof="1" dirty="0">
              <a:latin typeface="DFKai-SB" panose="03000509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951865"/>
            <a:ext cx="8896985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1.车间门禁管理(進出車間卡機IP維護</a:t>
            </a:r>
            <a:r>
              <a:rPr lang="en-US" altLang="zh-CN" dirty="0">
                <a:latin typeface="DFKai-SB" panose="03000509000000000000" charset="-122"/>
                <a:sym typeface="+mn-ea"/>
              </a:rPr>
              <a:t>)</a:t>
            </a:r>
            <a:endParaRPr lang="en-US" altLang="zh-CN" strike="noStrike" noProof="1" dirty="0">
              <a:latin typeface="DFKai-SB" panose="03000509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89330"/>
            <a:ext cx="8416925" cy="5713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管理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(進出車間臨時權限維護)</a:t>
            </a:r>
            <a:endParaRPr lang="en-US" altLang="zh-CN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1022350"/>
            <a:ext cx="8847455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22860"/>
            <a:ext cx="9149080" cy="687832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dirty="0">
                <a:latin typeface="DFKai-SB" panose="03000509000000000000" charset="-122"/>
                <a:sym typeface="+mn-ea"/>
              </a:rPr>
              <a:t>1.车间门禁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管理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(保密車間臨時權限維護)</a:t>
            </a:r>
            <a:endParaRPr lang="en-US" altLang="zh-CN" b="0" strike="noStrike" noProof="1" dirty="0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1287145"/>
            <a:ext cx="4764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rgbClr val="66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Kai-SB" panose="03000509000000000000" charset="-122"/>
                <a:ea typeface="+mj-ea"/>
                <a:cs typeface="+mj-cs"/>
              </a:rPr>
              <a:t>操作和進出車間臨時權限維護一樣</a:t>
            </a:r>
            <a:endParaRPr lang="zh-CN" altLang="en-US" sz="2400" dirty="0">
              <a:solidFill>
                <a:srgbClr val="6600CC"/>
              </a:solidFill>
              <a:effectLst>
                <a:outerShdw blurRad="38100" dist="38100" dir="2700000">
                  <a:srgbClr val="C0C0C0"/>
                </a:outerShdw>
              </a:effectLst>
              <a:latin typeface="DFKai-SB" panose="03000509000000000000" charset="-122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>
          <a:solidFill>
            <a:srgbClr val="FF00FF"/>
          </a:solidFill>
          <a:prstDash val="solid"/>
          <a:round/>
          <a:headEnd type="none" w="med" len="med"/>
          <a:tailEnd type="none" w="med" len="med"/>
        </a:ln>
      </a:spPr>
      <a:bodyPr anchor="t"/>
      <a:lstStyle>
        <a:defPPr lvl="0" indent="0">
          <a:defRPr lang="zh-TW" altLang="en-US"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如螢幕大小</PresentationFormat>
  <Paragraphs>70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PMingLiU</vt:lpstr>
      <vt:lpstr>DFKai-SB</vt:lpstr>
      <vt:lpstr>DFKai-SB</vt:lpstr>
      <vt:lpstr>楷体</vt:lpstr>
      <vt:lpstr>微软雅黑</vt:lpstr>
      <vt:lpstr>+本文中文字型</vt:lpstr>
      <vt:lpstr>Segoe Print</vt:lpstr>
      <vt:lpstr>Arial Unicode MS</vt:lpstr>
      <vt:lpstr>Times</vt:lpstr>
      <vt:lpstr>CG Times</vt:lpstr>
      <vt:lpstr>Univers Condensed</vt:lpstr>
      <vt:lpstr>Times New Roman</vt:lpstr>
      <vt:lpstr>預設簡報設計</vt:lpstr>
      <vt:lpstr>Excel.Sheet.12</vt:lpstr>
      <vt:lpstr>PowerPoint 演示文稿</vt:lpstr>
      <vt:lpstr>Agenda(提綱)</vt:lpstr>
      <vt:lpstr>1. 流程圖</vt:lpstr>
      <vt:lpstr>2. 刷卡規則及注意事項</vt:lpstr>
      <vt:lpstr>2. 刷卡規則及注意事項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9.聯絡方式</vt:lpstr>
      <vt:lpstr>……</vt:lpstr>
    </vt:vector>
  </TitlesOfParts>
  <Company>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Accounts Payable</dc:title>
  <dc:creator>weihong.zhang</dc:creator>
  <dc:subject>Invoices</dc:subject>
  <cp:lastModifiedBy>Administrator</cp:lastModifiedBy>
  <cp:revision>530</cp:revision>
  <dcterms:created xsi:type="dcterms:W3CDTF">2005-02-26T13:04:00Z</dcterms:created>
  <dcterms:modified xsi:type="dcterms:W3CDTF">2019-07-10T06:58:49Z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