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e49973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e49973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7e49973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7e49973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e49973f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7e49973f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7ebb4a5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7ebb4a5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7e49973f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7e49973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7e49973f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7e49973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e49973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7e49973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e49973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7e49973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e49973f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7e49973f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26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Galactic Credits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85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Blake Curtsinger, Drew Glaze, Michael Catapano, Tyler Johnson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25" y="3491450"/>
            <a:ext cx="25812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Overall, we feel that the model could use some improvement before it is fully implemented as a Credit prediction tool.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More experimentation in model building could lead to better results.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Different transformations could be applied to eliminate seasonal variance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However, we were pleased with our low RMSE, as the typical miss from the model is only 0.091 (in millions).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Data - Initial Observations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Trending upwards over time and has non-constant seasonal patterns.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 other words, the seasonal patterns vary from stronger to weaker over time.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Several transformations were tested to eliminate the changing seasonality, but none were successful.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Therefore, we kept the data as is to use for our predictive model.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STL Decomposition </a:t>
            </a:r>
            <a:r>
              <a:rPr lang="en" sz="2000"/>
              <a:t>separates</a:t>
            </a:r>
            <a:r>
              <a:rPr lang="en" sz="2000"/>
              <a:t> the trend, seasonal, and randomness elements of the series. This further confirmed the seasonality and non-constant variance.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00" y="0"/>
            <a:ext cx="7413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0492"/>
            <a:ext cx="9144003" cy="2982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- Cross-Validation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952500"/>
            <a:ext cx="8520600" cy="25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began by splitting the data into a “training” subset and a “testing” subset.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data will be used to train our models by making predictions on all of the data except for the last 12 months.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data will be used to validate our models by predicting the last 12 months after the training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compared 3 models: ARIMA, Linear Regression, and Exponential Smoothing.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preferred accuracy metric is the Root Mean Squared Error, and the ARIMA model performed the best in terms of that.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 - The average error our model makes when making predictions.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00" y="3540600"/>
            <a:ext cx="5995149" cy="16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Evaluation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Once we fit our final ARIMA model, we then checked a plot of its residuals. We were pleased to see </a:t>
            </a:r>
            <a:r>
              <a:rPr lang="en" sz="2000"/>
              <a:t>that</a:t>
            </a:r>
            <a:r>
              <a:rPr lang="en" sz="2000"/>
              <a:t> there are no patterns, indicating that there are no trends with our model’s mistakes. In addition, past mistakes cannot be used to predict future mistakes which is a good sign.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Then, we evaluated the predictions on our testing data.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RMSE was 0.09146992, so on average our model makes an error of about 90,000 credits when predicting revenue.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3121"/>
            <a:ext cx="9144003" cy="377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Month Forecast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3037"/>
            <a:ext cx="5174176" cy="349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Month Forecast (Cont.)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4769"/>
            <a:ext cx="9144003" cy="307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