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8898-DBE4-45C4-A3C4-A1575DB244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8487-8AFC-4410-9482-54BC524AD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8898-DBE4-45C4-A3C4-A1575DB244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8487-8AFC-4410-9482-54BC524AD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8898-DBE4-45C4-A3C4-A1575DB244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8487-8AFC-4410-9482-54BC524AD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095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8898-DBE4-45C4-A3C4-A1575DB244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8487-8AFC-4410-9482-54BC524AD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078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8898-DBE4-45C4-A3C4-A1575DB244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8487-8AFC-4410-9482-54BC524AD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759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8898-DBE4-45C4-A3C4-A1575DB244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8487-8AFC-4410-9482-54BC524AD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79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8898-DBE4-45C4-A3C4-A1575DB244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8487-8AFC-4410-9482-54BC524AD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1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8898-DBE4-45C4-A3C4-A1575DB244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8487-8AFC-4410-9482-54BC524AD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3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8898-DBE4-45C4-A3C4-A1575DB244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8487-8AFC-4410-9482-54BC524AD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81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8898-DBE4-45C4-A3C4-A1575DB244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8487-8AFC-4410-9482-54BC524AD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4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8898-DBE4-45C4-A3C4-A1575DB244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8487-8AFC-4410-9482-54BC524AD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43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8898-DBE4-45C4-A3C4-A1575DB244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8487-8AFC-4410-9482-54BC524AD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04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8898-DBE4-45C4-A3C4-A1575DB244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8487-8AFC-4410-9482-54BC524AD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4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6788898-DBE4-45C4-A3C4-A1575DB244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1838487-8AFC-4410-9482-54BC524AD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50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6788898-DBE4-45C4-A3C4-A1575DB244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1838487-8AFC-4410-9482-54BC524AD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530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CD46-139A-45F1-8BEE-3D09CFB38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03680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Biodiversity of Dragonfly Dashboard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E8078-41AD-4815-8DD5-CA5961971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321" y="4917440"/>
            <a:ext cx="4500880" cy="194056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Presented by 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Bigyen</a:t>
            </a:r>
            <a:r>
              <a:rPr lang="en-US" dirty="0"/>
              <a:t> </a:t>
            </a:r>
            <a:r>
              <a:rPr lang="en-US" dirty="0" err="1"/>
              <a:t>Rasaily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Std of Data Science and Data Analytics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Desuung</a:t>
            </a:r>
            <a:r>
              <a:rPr lang="en-US" dirty="0"/>
              <a:t> Skilling Program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C751C2-D4A8-4DC0-B6F7-CD5165F2A23D}"/>
              </a:ext>
            </a:extLst>
          </p:cNvPr>
          <p:cNvSpPr txBox="1">
            <a:spLocks/>
          </p:cNvSpPr>
          <p:nvPr/>
        </p:nvSpPr>
        <p:spPr>
          <a:xfrm>
            <a:off x="7162800" y="4917440"/>
            <a:ext cx="4500880" cy="19405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b="1" dirty="0"/>
              <a:t>Guided by 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Supriya</a:t>
            </a:r>
            <a:r>
              <a:rPr lang="en-US" dirty="0"/>
              <a:t> Jadhav</a:t>
            </a:r>
          </a:p>
          <a:p>
            <a:pPr>
              <a:lnSpc>
                <a:spcPct val="120000"/>
              </a:lnSpc>
            </a:pPr>
            <a:r>
              <a:rPr lang="en-US" dirty="0"/>
              <a:t>Tutor</a:t>
            </a:r>
          </a:p>
          <a:p>
            <a:pPr>
              <a:lnSpc>
                <a:spcPct val="120000"/>
              </a:lnSpc>
            </a:pPr>
            <a:r>
              <a:rPr lang="en-US" dirty="0"/>
              <a:t>Senior Data Scientist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860EBA-52F3-435C-8714-097BB7ACA146}"/>
              </a:ext>
            </a:extLst>
          </p:cNvPr>
          <p:cNvSpPr/>
          <p:nvPr/>
        </p:nvSpPr>
        <p:spPr>
          <a:xfrm>
            <a:off x="1600200" y="3511969"/>
            <a:ext cx="2408032" cy="392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n-US" b="1" dirty="0">
                <a:solidFill>
                  <a:prstClr val="white"/>
                </a:solidFill>
              </a:rPr>
              <a:t>Date: 25</a:t>
            </a:r>
            <a:r>
              <a:rPr lang="en-US" b="1" baseline="30000" dirty="0">
                <a:solidFill>
                  <a:prstClr val="white"/>
                </a:solidFill>
              </a:rPr>
              <a:t>th</a:t>
            </a:r>
            <a:r>
              <a:rPr lang="en-US" b="1" dirty="0">
                <a:solidFill>
                  <a:prstClr val="white"/>
                </a:solidFill>
              </a:rPr>
              <a:t> Oct. 2024</a:t>
            </a:r>
            <a:endParaRPr lang="en-GB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6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ED0F-3189-4869-8B26-BE702B34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2464E7-AF04-4412-A1D1-2959C7CB3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77708"/>
            <a:ext cx="11958320" cy="61402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7B134-1D4E-414A-BDE6-4A0C2AC0DA9E}"/>
              </a:ext>
            </a:extLst>
          </p:cNvPr>
          <p:cNvSpPr txBox="1"/>
          <p:nvPr/>
        </p:nvSpPr>
        <p:spPr>
          <a:xfrm>
            <a:off x="4805680" y="6390640"/>
            <a:ext cx="32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8923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ED0F-3189-4869-8B26-BE702B34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FE6644-5F96-41AB-9149-2DC5C63DE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98028"/>
            <a:ext cx="11917679" cy="61402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7B134-1D4E-414A-BDE6-4A0C2AC0DA9E}"/>
              </a:ext>
            </a:extLst>
          </p:cNvPr>
          <p:cNvSpPr txBox="1"/>
          <p:nvPr/>
        </p:nvSpPr>
        <p:spPr>
          <a:xfrm>
            <a:off x="4805680" y="6390640"/>
            <a:ext cx="32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Hierarchy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10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ED0F-3189-4869-8B26-BE702B34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89328D-FDD8-45C2-A518-8D06F5403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98028"/>
            <a:ext cx="11958320" cy="61097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7B134-1D4E-414A-BDE6-4A0C2AC0DA9E}"/>
              </a:ext>
            </a:extLst>
          </p:cNvPr>
          <p:cNvSpPr txBox="1"/>
          <p:nvPr/>
        </p:nvSpPr>
        <p:spPr>
          <a:xfrm>
            <a:off x="4805680" y="6390640"/>
            <a:ext cx="32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5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ED0F-3189-4869-8B26-BE702B34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664F7E-8575-46E2-89AE-E22D381D4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98028"/>
            <a:ext cx="11948159" cy="61198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7B134-1D4E-414A-BDE6-4A0C2AC0DA9E}"/>
              </a:ext>
            </a:extLst>
          </p:cNvPr>
          <p:cNvSpPr txBox="1"/>
          <p:nvPr/>
        </p:nvSpPr>
        <p:spPr>
          <a:xfrm>
            <a:off x="4805680" y="6390640"/>
            <a:ext cx="32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Habitat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63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4C1D8-6F65-4680-A155-FB9C0FA5DF77}"/>
              </a:ext>
            </a:extLst>
          </p:cNvPr>
          <p:cNvSpPr txBox="1"/>
          <p:nvPr/>
        </p:nvSpPr>
        <p:spPr>
          <a:xfrm>
            <a:off x="4676140" y="2428240"/>
            <a:ext cx="283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</a:t>
            </a:r>
            <a:endParaRPr lang="en-GB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1ABE4-03A3-49D7-86AA-42E500A39399}"/>
              </a:ext>
            </a:extLst>
          </p:cNvPr>
          <p:cNvSpPr txBox="1"/>
          <p:nvPr/>
        </p:nvSpPr>
        <p:spPr>
          <a:xfrm>
            <a:off x="3680460" y="3477737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“I welcome you all for any questions”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902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730</TotalTime>
  <Words>51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Biodiversity of Dragonfly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Alumni Mech ME 17 Supriya Masaji Jadhav</dc:creator>
  <cp:lastModifiedBy>Alumni Mech ME 17 Supriya Masaji Jadhav</cp:lastModifiedBy>
  <cp:revision>16</cp:revision>
  <dcterms:created xsi:type="dcterms:W3CDTF">2024-10-23T03:15:35Z</dcterms:created>
  <dcterms:modified xsi:type="dcterms:W3CDTF">2024-10-25T04:45:32Z</dcterms:modified>
</cp:coreProperties>
</file>