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A84D-D6D6-4368-BF14-70A2B2172C0D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D792-890E-4FBB-8AA6-9E22F019CF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651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A84D-D6D6-4368-BF14-70A2B2172C0D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D792-890E-4FBB-8AA6-9E22F019CF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293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A84D-D6D6-4368-BF14-70A2B2172C0D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D792-890E-4FBB-8AA6-9E22F019CF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4284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A84D-D6D6-4368-BF14-70A2B2172C0D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D792-890E-4FBB-8AA6-9E22F019CF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6442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A84D-D6D6-4368-BF14-70A2B2172C0D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D792-890E-4FBB-8AA6-9E22F019CF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972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A84D-D6D6-4368-BF14-70A2B2172C0D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D792-890E-4FBB-8AA6-9E22F019CF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926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A84D-D6D6-4368-BF14-70A2B2172C0D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D792-890E-4FBB-8AA6-9E22F019CF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332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A84D-D6D6-4368-BF14-70A2B2172C0D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D792-890E-4FBB-8AA6-9E22F019CF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784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A84D-D6D6-4368-BF14-70A2B2172C0D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D792-890E-4FBB-8AA6-9E22F019CF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343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A84D-D6D6-4368-BF14-70A2B2172C0D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D792-890E-4FBB-8AA6-9E22F019CF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664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A84D-D6D6-4368-BF14-70A2B2172C0D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D792-890E-4FBB-8AA6-9E22F019CF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593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A84D-D6D6-4368-BF14-70A2B2172C0D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D792-890E-4FBB-8AA6-9E22F019CF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643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A84D-D6D6-4368-BF14-70A2B2172C0D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D792-890E-4FBB-8AA6-9E22F019CF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0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4F9A84D-D6D6-4368-BF14-70A2B2172C0D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1ACD792-890E-4FBB-8AA6-9E22F019CF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378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4F9A84D-D6D6-4368-BF14-70A2B2172C0D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1ACD792-890E-4FBB-8AA6-9E22F019CF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8607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855C91-27A5-1C36-6585-7C8A5B808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885" y="4843480"/>
            <a:ext cx="10152185" cy="1146591"/>
          </a:xfrm>
        </p:spPr>
        <p:txBody>
          <a:bodyPr>
            <a:normAutofit fontScale="90000"/>
          </a:bodyPr>
          <a:lstStyle/>
          <a:p>
            <a:r>
              <a:rPr lang="hu-HU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Bevezetés a gépi tanulásba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6639B0D-E061-48D0-014B-BD2F5E363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42670" y="143732"/>
            <a:ext cx="1566203" cy="407254"/>
          </a:xfrm>
        </p:spPr>
        <p:txBody>
          <a:bodyPr>
            <a:normAutofit/>
          </a:bodyPr>
          <a:lstStyle/>
          <a:p>
            <a:r>
              <a:rPr lang="hu-HU" b="1">
                <a:latin typeface="Times New Roman" panose="02020603050405020304" pitchFamily="18" charset="0"/>
                <a:cs typeface="Times New Roman" panose="02020603050405020304" pitchFamily="18" charset="0"/>
              </a:rPr>
              <a:t>Bihami Bence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CBF5B22A-1524-209F-F957-528120D6FCC8}"/>
              </a:ext>
            </a:extLst>
          </p:cNvPr>
          <p:cNvSpPr txBox="1">
            <a:spLocks/>
          </p:cNvSpPr>
          <p:nvPr/>
        </p:nvSpPr>
        <p:spPr>
          <a:xfrm>
            <a:off x="1023885" y="5974253"/>
            <a:ext cx="10152185" cy="7526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Stroke előre jelző alkalmazás</a:t>
            </a:r>
          </a:p>
        </p:txBody>
      </p:sp>
      <p:pic>
        <p:nvPicPr>
          <p:cNvPr id="7" name="Kép 6" descr="A képen Fraktálművészet látható&#10;&#10;Automatikusan generált leírás">
            <a:extLst>
              <a:ext uri="{FF2B5EF4-FFF2-40B4-BE49-F238E27FC236}">
                <a16:creationId xmlns:a16="http://schemas.microsoft.com/office/drawing/2014/main" id="{FAF3FA44-12EC-C90B-6E63-CF250627F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68" y="347359"/>
            <a:ext cx="8626402" cy="431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2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205C86-421A-3A47-38BC-1501163E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012" y="354824"/>
            <a:ext cx="9729973" cy="970450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Adatok értelmezése</a:t>
            </a:r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DB016E8E-C57B-CB28-6840-01BCB651C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01376"/>
              </p:ext>
            </p:extLst>
          </p:nvPr>
        </p:nvGraphicFramePr>
        <p:xfrm>
          <a:off x="3849325" y="2053096"/>
          <a:ext cx="8128000" cy="445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273424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60662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hu-H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Páciens azonosító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654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</a:t>
                      </a:r>
                      <a:endParaRPr lang="hu-H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Páciens neme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9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hu-H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Páciens életkora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139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hypertension</a:t>
                      </a:r>
                      <a:endParaRPr lang="hu-H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Pácines vérnyomása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301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heart_disease</a:t>
                      </a:r>
                      <a:endParaRPr lang="hu-H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Kapott-e már szívrohamot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773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ever_married</a:t>
                      </a:r>
                      <a:endParaRPr lang="hu-H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Megházasodott-e már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217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work_type</a:t>
                      </a:r>
                      <a:endParaRPr lang="hu-H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Munka típusa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1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Residence_type</a:t>
                      </a:r>
                      <a:endParaRPr lang="hu-H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Lakóhely típusa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3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avg_glucose_level</a:t>
                      </a:r>
                      <a:endParaRPr lang="hu-H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Átlagos glükóz szint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32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Bmi</a:t>
                      </a:r>
                      <a:endParaRPr lang="hu-H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BMI szint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122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smoking_status</a:t>
                      </a:r>
                      <a:endParaRPr lang="hu-H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Dohányzik-e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481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stroke</a:t>
                      </a:r>
                      <a:endParaRPr lang="hu-H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Kapott-e már stroke-ot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69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48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205C86-421A-3A47-38BC-1501163E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012" y="354824"/>
            <a:ext cx="9729973" cy="970450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Adatok tisztítása és feldolgozási nehézségek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2436FA-DD72-CC4E-BD59-BC8CE4A4F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290" y="3120879"/>
            <a:ext cx="9275419" cy="260149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szöveg adatokat számmá konvertálása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NULL-ok egységesítése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Glükóz szint -&gt; Amerikai értékek (megrendelőtől függ használatósága)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Meglepően kiugró BMI értékek (&lt;- 7 – 40 -&gt;)</a:t>
            </a:r>
          </a:p>
        </p:txBody>
      </p:sp>
    </p:spTree>
    <p:extLst>
      <p:ext uri="{BB962C8B-B14F-4D97-AF65-F5344CB8AC3E}">
        <p14:creationId xmlns:p14="http://schemas.microsoft.com/office/powerpoint/2010/main" val="1296087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205C86-421A-3A47-38BC-1501163E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2" y="295831"/>
            <a:ext cx="11141853" cy="1296995"/>
          </a:xfrm>
        </p:spPr>
        <p:txBody>
          <a:bodyPr/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predikációhoz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használt modell:</a:t>
            </a:r>
            <a:b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2436FA-DD72-CC4E-BD59-BC8CE4A4F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763827"/>
            <a:ext cx="10554574" cy="316579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Gépi tanulási módszer.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döntési fa egy olyan fastruktúra, amelyben a belső csomópontok döntéseket reprezentálnak, míg a levelek a végleges osztályokat vagy kimeneteket jelölik.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algoritmus fokozatosan építkezik.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Igyekszik olyan elágazásokat találni, amelyek a legjobban megosztják az adatokat.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Miután a döntési fa felépült, az adatok osztályozása egy egyszerű és gyors folyamat</a:t>
            </a:r>
          </a:p>
        </p:txBody>
      </p:sp>
    </p:spTree>
    <p:extLst>
      <p:ext uri="{BB962C8B-B14F-4D97-AF65-F5344CB8AC3E}">
        <p14:creationId xmlns:p14="http://schemas.microsoft.com/office/powerpoint/2010/main" val="1915104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205C86-421A-3A47-38BC-1501163E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2" y="246669"/>
            <a:ext cx="11141853" cy="1336324"/>
          </a:xfrm>
        </p:spPr>
        <p:txBody>
          <a:bodyPr/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predikációhoz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használt modell: </a:t>
            </a:r>
            <a:b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2436FA-DD72-CC4E-BD59-BC8CE4A4F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625409"/>
            <a:ext cx="10554574" cy="363651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Gépi tanulási módszer, amely a döntési fákra épül.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Több döntési fát hoz létre és kombinálja azok eredményeit egy erős modell létrehozása érdekében.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Véletlenszerű attribútumválasztás -&gt; eredmény: minden fa különböző jellemzőkre fókuszál.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Random Forest képes kezelni osztályozási és regressziós problémákat is.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Előny: nagyobb pontosság, a túltanulás elleni védelem.</a:t>
            </a:r>
          </a:p>
        </p:txBody>
      </p:sp>
    </p:spTree>
    <p:extLst>
      <p:ext uri="{BB962C8B-B14F-4D97-AF65-F5344CB8AC3E}">
        <p14:creationId xmlns:p14="http://schemas.microsoft.com/office/powerpoint/2010/main" val="3853818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205C86-421A-3A47-38BC-1501163E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" y="187675"/>
            <a:ext cx="11141853" cy="1336324"/>
          </a:xfrm>
        </p:spPr>
        <p:txBody>
          <a:bodyPr/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predikációhoz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használt modell: </a:t>
            </a:r>
            <a:b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2436FA-DD72-CC4E-BD59-BC8CE4A4F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605746"/>
            <a:ext cx="10554574" cy="322478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Hatékony gépi tanulási algoritmus (felügyelt tanulás), amelyet osztályozási és regressziós problémák megoldására használnak.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tanító adatokat egy adott térben helyezi el, ahol minden adatot vektorral reprezentál.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új bemeneti adatot az algoritmus a K legközelebbi szomszéd alapján osztályozza.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Távolságmetrikán alapul.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Jól teljesít bonyolultabb adatokkal, nem lineáris határok esetén is.</a:t>
            </a:r>
          </a:p>
        </p:txBody>
      </p:sp>
    </p:spTree>
    <p:extLst>
      <p:ext uri="{BB962C8B-B14F-4D97-AF65-F5344CB8AC3E}">
        <p14:creationId xmlns:p14="http://schemas.microsoft.com/office/powerpoint/2010/main" val="2394230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205C86-421A-3A47-38BC-1501163E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" y="187675"/>
            <a:ext cx="11141853" cy="1336324"/>
          </a:xfrm>
        </p:spPr>
        <p:txBody>
          <a:bodyPr/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predikációhoz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használt modell: </a:t>
            </a:r>
            <a:b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2436FA-DD72-CC4E-BD59-BC8CE4A4F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36919"/>
            <a:ext cx="10554574" cy="363651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Erős gépi tanulási algoritmus, amelyet felhasználnak osztályozási és regressziós problémák megoldására.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Határvonalat vagy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hipersíkot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hoz létre a különböző osztályok között.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SVM algoritmus az adatokat vektorokként reprezentálja egy n-dimenziós térben, ahol n a jellemzők vagy attribútumok száma.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Célja: megtalálni azt a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hipersíkot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amely a lehető legnagyobb távolságot tartalmazza a két osztály közötti legközelebbi pontok között. (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verctors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Jól teljesít nem lineáris határoknál.</a:t>
            </a:r>
          </a:p>
        </p:txBody>
      </p:sp>
    </p:spTree>
    <p:extLst>
      <p:ext uri="{BB962C8B-B14F-4D97-AF65-F5344CB8AC3E}">
        <p14:creationId xmlns:p14="http://schemas.microsoft.com/office/powerpoint/2010/main" val="3333920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205C86-421A-3A47-38BC-1501163E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" y="433481"/>
            <a:ext cx="11141853" cy="893873"/>
          </a:xfrm>
        </p:spPr>
        <p:txBody>
          <a:bodyPr/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Webalkalmazás és Python összekötése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2436FA-DD72-CC4E-BD59-BC8CE4A4F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5937" y="2739146"/>
            <a:ext cx="8120126" cy="343551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2000"/>
              </a:spcAft>
              <a:buNone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Használt program: </a:t>
            </a:r>
            <a:r>
              <a:rPr lang="hu-H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hu-H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Webes alkalmazás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Kapcsolódik a GitHub fiókhoz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Kapcsolódási Python file szükséges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Beolvassa a modelleket és grafikus megjelenítést szolgál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Dinamikusan változik a modellek viselkedése alapján</a:t>
            </a:r>
          </a:p>
        </p:txBody>
      </p:sp>
    </p:spTree>
    <p:extLst>
      <p:ext uri="{BB962C8B-B14F-4D97-AF65-F5344CB8AC3E}">
        <p14:creationId xmlns:p14="http://schemas.microsoft.com/office/powerpoint/2010/main" val="2878692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Jegyezhető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Jegyezhető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Jegyezhető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TM03457503[[fn=Jegyezhető]]</Template>
  <TotalTime>92</TotalTime>
  <Words>403</Words>
  <Application>Microsoft Office PowerPoint</Application>
  <PresentationFormat>Szélesvásznú</PresentationFormat>
  <Paragraphs>64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Century Gothic</vt:lpstr>
      <vt:lpstr>Times New Roman</vt:lpstr>
      <vt:lpstr>Wingdings 2</vt:lpstr>
      <vt:lpstr>Jegyezhető</vt:lpstr>
      <vt:lpstr>Bevezetés a gépi tanulásba</vt:lpstr>
      <vt:lpstr>Adatok értelmezése</vt:lpstr>
      <vt:lpstr>Adatok tisztítása és feldolgozási nehézségek</vt:lpstr>
      <vt:lpstr>A predikációhoz használt modell: Decision tree</vt:lpstr>
      <vt:lpstr>A predikációhoz használt modell:  Random forest</vt:lpstr>
      <vt:lpstr>A predikációhoz használt modell:  KNN</vt:lpstr>
      <vt:lpstr>A predikációhoz használt modell:  SVM</vt:lpstr>
      <vt:lpstr>Webalkalmazás és Python összekötése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Bevezetés a gépi tanulásba</dc:title>
  <dc:creator>Bihami Bence Kristóf</dc:creator>
  <cp:lastModifiedBy>Bihami Bence Kristóf</cp:lastModifiedBy>
  <cp:revision>1</cp:revision>
  <dcterms:created xsi:type="dcterms:W3CDTF">2023-05-30T17:54:28Z</dcterms:created>
  <dcterms:modified xsi:type="dcterms:W3CDTF">2023-05-30T19:26:58Z</dcterms:modified>
</cp:coreProperties>
</file>