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8" r:id="rId6"/>
    <p:sldId id="26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651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28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4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72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2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3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8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4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64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9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43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7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F9A84D-D6D6-4368-BF14-70A2B2172C0D}" type="datetimeFigureOut">
              <a:rPr lang="hu-HU" smtClean="0"/>
              <a:t>2023. 06. 06.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ACD792-890E-4FBB-8AA6-9E22F019CF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60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55C91-27A5-1C36-6585-7C8A5B80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85" y="4843480"/>
            <a:ext cx="10152185" cy="1146591"/>
          </a:xfrm>
        </p:spPr>
        <p:txBody>
          <a:bodyPr>
            <a:normAutofit fontScale="90000"/>
          </a:bodyPr>
          <a:lstStyle/>
          <a:p>
            <a:r>
              <a:rPr lang="hu-H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 a gépi tanulásba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639B0D-E061-48D0-014B-BD2F5E36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670" y="143732"/>
            <a:ext cx="1566203" cy="407254"/>
          </a:xfrm>
        </p:spPr>
        <p:txBody>
          <a:bodyPr>
            <a:normAutofit/>
          </a:bodyPr>
          <a:lstStyle/>
          <a:p>
            <a:r>
              <a:rPr lang="hu-HU" b="1">
                <a:latin typeface="Times New Roman" panose="02020603050405020304" pitchFamily="18" charset="0"/>
                <a:cs typeface="Times New Roman" panose="02020603050405020304" pitchFamily="18" charset="0"/>
              </a:rPr>
              <a:t>Bihami Bence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CBF5B22A-1524-209F-F957-528120D6FCC8}"/>
              </a:ext>
            </a:extLst>
          </p:cNvPr>
          <p:cNvSpPr txBox="1">
            <a:spLocks/>
          </p:cNvSpPr>
          <p:nvPr/>
        </p:nvSpPr>
        <p:spPr>
          <a:xfrm>
            <a:off x="1023885" y="5974253"/>
            <a:ext cx="10152185" cy="752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előre jelző alkalmazás</a:t>
            </a:r>
          </a:p>
        </p:txBody>
      </p:sp>
      <p:pic>
        <p:nvPicPr>
          <p:cNvPr id="7" name="Kép 6" descr="A képen Fraktálművészet látható&#10;&#10;Automatikusan generált leírás">
            <a:extLst>
              <a:ext uri="{FF2B5EF4-FFF2-40B4-BE49-F238E27FC236}">
                <a16:creationId xmlns:a16="http://schemas.microsoft.com/office/drawing/2014/main" id="{FAF3FA44-12EC-C90B-6E63-CF250627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68" y="347359"/>
            <a:ext cx="8626402" cy="43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" y="187675"/>
            <a:ext cx="11141853" cy="1336324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6919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Erős gépi tanulási algoritmus, amelyet felhasználnak osztályozási és regressziós problémák megoldására.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Határvonalat vagy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hipersíkot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hoz létre a különböző osztályok között.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SVM algoritmus az adatokat vektorokként reprezentálja egy n-dimenziós térben, ahol n a jellemzők vagy attribútumok száma.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Célja: megtalálni azt 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hipersíkot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amely a lehető legnagyobb távolságot tartalmazza a két osztály közötti legközelebbi pontok között. (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verctors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Jól teljesít nem lineáris határoknál.</a:t>
            </a:r>
          </a:p>
        </p:txBody>
      </p:sp>
    </p:spTree>
    <p:extLst>
      <p:ext uri="{BB962C8B-B14F-4D97-AF65-F5344CB8AC3E}">
        <p14:creationId xmlns:p14="http://schemas.microsoft.com/office/powerpoint/2010/main" val="333392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" y="433481"/>
            <a:ext cx="11141853" cy="893873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Webalkalmazás és Python összekötése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37" y="2739146"/>
            <a:ext cx="8120126" cy="34355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0"/>
              </a:spcAft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program: </a:t>
            </a:r>
            <a:r>
              <a:rPr lang="hu-H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Webes alkalmazás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Kapcsolódik a GitHub fiókhoz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Kapcsolódási Python file szükséges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Beolvassa a modelleket és grafikus megjelenítést szolgál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Dinamikusan változik a modellek viselkedése alapján</a:t>
            </a:r>
          </a:p>
        </p:txBody>
      </p:sp>
    </p:spTree>
    <p:extLst>
      <p:ext uri="{BB962C8B-B14F-4D97-AF65-F5344CB8AC3E}">
        <p14:creationId xmlns:p14="http://schemas.microsoft.com/office/powerpoint/2010/main" val="28786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12" y="354824"/>
            <a:ext cx="9729973" cy="97045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 értelmezése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B016E8E-C57B-CB28-6840-01BCB651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07772"/>
              </p:ext>
            </p:extLst>
          </p:nvPr>
        </p:nvGraphicFramePr>
        <p:xfrm>
          <a:off x="3849325" y="2053096"/>
          <a:ext cx="81280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7342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066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Páciens azonosító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65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Páciens neme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Páciens életkora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3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hypertension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Pácines vérnyomása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30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heart_disease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Kapott-e már szívrohamot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7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ever_married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Megházasodott-e már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1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work_type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Munka típusa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0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Residence_type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Lakóhely típusa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avg_glucose_level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Átlagos glükóz szint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2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 szint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2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smoking_status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Dohányzik-e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8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</a:t>
                      </a:r>
                      <a:endParaRPr lang="hu-H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Kapott-e már stroke-ot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12" y="354824"/>
            <a:ext cx="9729973" cy="97045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 tisztítása és feldolgozási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2533475"/>
            <a:ext cx="11920755" cy="423644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Teljes adat nagysága: 5110 sor, melyből 249 stroke-os, 4861 páciens egészséges</a:t>
            </a:r>
          </a:p>
          <a:p>
            <a:pPr lvl="1">
              <a:spcBef>
                <a:spcPts val="0"/>
              </a:spcBef>
              <a:spcAft>
                <a:spcPts val="2000"/>
              </a:spcAft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a nagy adatbázisból tanítom fel a modelljeim-&gt; 96%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(Összes egészségest eltalálja, de nem mer stroke-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predikálni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Következmény: sok haláleset</a:t>
            </a:r>
          </a:p>
          <a:p>
            <a:pPr lvl="1">
              <a:spcBef>
                <a:spcPts val="0"/>
              </a:spcBef>
              <a:spcAft>
                <a:spcPts val="2000"/>
              </a:spcAft>
            </a:pPr>
            <a:r>
              <a:rPr lang="hu-HU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Megoldás: 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Csökkenteni az adatbázis bonyolultságát -&gt; redundánsnak vélt sorok eldobása. Illetve az egészséges és stroke-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osok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közti mennyiség különbség normalizálása.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Így a modell kellően fel tud tanulni és minimalizálja a haláleseteket.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További tennivalók:</a:t>
            </a:r>
          </a:p>
          <a:p>
            <a:pPr lvl="1">
              <a:spcBef>
                <a:spcPts val="0"/>
              </a:spcBef>
              <a:spcAft>
                <a:spcPts val="2000"/>
              </a:spcAft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szöveg adatokat számmá konvertálása</a:t>
            </a:r>
          </a:p>
          <a:p>
            <a:pPr lvl="1">
              <a:spcBef>
                <a:spcPts val="0"/>
              </a:spcBef>
              <a:spcAft>
                <a:spcPts val="2000"/>
              </a:spcAft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NULL-ok lekezelése (átlagolás,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null-á egységesítés, sor törlése)</a:t>
            </a:r>
          </a:p>
          <a:p>
            <a:pPr lvl="1">
              <a:spcBef>
                <a:spcPts val="0"/>
              </a:spcBef>
              <a:spcAft>
                <a:spcPts val="2000"/>
              </a:spcAft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Glükóz szint -&gt; Amerikai értékek (megrendelőtől függ használatósága)</a:t>
            </a:r>
          </a:p>
          <a:p>
            <a:pPr lvl="1">
              <a:spcBef>
                <a:spcPts val="0"/>
              </a:spcBef>
              <a:spcAft>
                <a:spcPts val="2000"/>
              </a:spcAft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Meglepően kiugró BMI értékek (&lt;- 7 – 40 -&gt;) =&gt; Az intervallumon kívül eső (hibásnak vélt adatok) eldobása</a:t>
            </a:r>
          </a:p>
        </p:txBody>
      </p:sp>
    </p:spTree>
    <p:extLst>
      <p:ext uri="{BB962C8B-B14F-4D97-AF65-F5344CB8AC3E}">
        <p14:creationId xmlns:p14="http://schemas.microsoft.com/office/powerpoint/2010/main" val="12960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1AED2-E109-65C5-3153-549B3B6A96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1649" y="60037"/>
            <a:ext cx="6588702" cy="739054"/>
          </a:xfrm>
        </p:spPr>
        <p:txBody>
          <a:bodyPr/>
          <a:lstStyle/>
          <a:p>
            <a:r>
              <a:rPr lang="hu-HU" dirty="0"/>
              <a:t>Adattisztítás szemléltetése</a:t>
            </a:r>
          </a:p>
        </p:txBody>
      </p:sp>
      <p:pic>
        <p:nvPicPr>
          <p:cNvPr id="8" name="Tartalom helye 4">
            <a:extLst>
              <a:ext uri="{FF2B5EF4-FFF2-40B4-BE49-F238E27FC236}">
                <a16:creationId xmlns:a16="http://schemas.microsoft.com/office/drawing/2014/main" id="{B7F8A5CB-7910-1BBC-F002-FFA05A42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58" y="927425"/>
            <a:ext cx="717428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1AED2-E109-65C5-3153-549B3B6A96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1649" y="60037"/>
            <a:ext cx="6588702" cy="739054"/>
          </a:xfrm>
        </p:spPr>
        <p:txBody>
          <a:bodyPr/>
          <a:lstStyle/>
          <a:p>
            <a:r>
              <a:rPr lang="hu-HU" dirty="0"/>
              <a:t>Adattisztítás szemléltetése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B0063CE-EED5-CE0B-82D6-AA5981BB2C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68689" y="908068"/>
            <a:ext cx="7254621" cy="5760000"/>
          </a:xfrm>
        </p:spPr>
      </p:pic>
    </p:spTree>
    <p:extLst>
      <p:ext uri="{BB962C8B-B14F-4D97-AF65-F5344CB8AC3E}">
        <p14:creationId xmlns:p14="http://schemas.microsoft.com/office/powerpoint/2010/main" val="133398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1AED2-E109-65C5-3153-549B3B6A96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1649" y="60037"/>
            <a:ext cx="6588702" cy="739054"/>
          </a:xfrm>
        </p:spPr>
        <p:txBody>
          <a:bodyPr/>
          <a:lstStyle/>
          <a:p>
            <a:r>
              <a:rPr lang="hu-HU" dirty="0"/>
              <a:t>Adattisztítás szemléltetése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DB0D19D-DE5E-8EE8-3A51-87F3894A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47" y="940494"/>
            <a:ext cx="714650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2" y="295831"/>
            <a:ext cx="11141853" cy="1296995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763827"/>
            <a:ext cx="10554574" cy="316579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Gépi tanulási módszer.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döntési fa egy olyan fastruktúra, amelyben a belső csomópontok döntéseket reprezentálnak, míg a levelek a végleges osztályokat vagy kimeneteket jelölik.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algoritmus fokozatosan építkezik.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Igyekszik olyan elágazásokat találni, amelyek a legjobban megosztják az adatokat.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Miután a döntési fa felépült, az adatok osztályozása egy egyszerű és gyors folyamat</a:t>
            </a:r>
          </a:p>
        </p:txBody>
      </p:sp>
    </p:spTree>
    <p:extLst>
      <p:ext uri="{BB962C8B-B14F-4D97-AF65-F5344CB8AC3E}">
        <p14:creationId xmlns:p14="http://schemas.microsoft.com/office/powerpoint/2010/main" val="1915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2" y="246669"/>
            <a:ext cx="11141853" cy="1336324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25409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Gépi tanulási módszer, amely a döntési fákra épül.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döntési fát hoz létre és kombinálja azok eredményeit egy erős modell létrehozása érdekében.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Véletlenszerű attribútumválasztás -&gt; eredmény: minden fa különböző jellemzőkre fókuszál.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képes kezelni osztályozási és regressziós problémákat is.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Előny: nagyobb pontosság, a túltanulás elleni védelem.</a:t>
            </a:r>
          </a:p>
        </p:txBody>
      </p:sp>
    </p:spTree>
    <p:extLst>
      <p:ext uri="{BB962C8B-B14F-4D97-AF65-F5344CB8AC3E}">
        <p14:creationId xmlns:p14="http://schemas.microsoft.com/office/powerpoint/2010/main" val="38538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05C86-421A-3A47-38BC-1501163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" y="187675"/>
            <a:ext cx="11141853" cy="1336324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predikációhoz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használt modell: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436FA-DD72-CC4E-BD59-BC8CE4A4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605746"/>
            <a:ext cx="10554574" cy="32247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Hatékony gépi tanulási algoritmus (felügyelt tanulás), amelyet osztályozási és regressziós problémák megoldására használnak.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tanító adatokat egy adott térben helyezi el, ahol minden adatot vektorral reprezentál.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új bemeneti adatot az algoritmus a K legközelebbi szomszéd alapján osztályozza.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Távolságmetrikán alapul.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Jól teljesít bonyolultabb adatokkal, nem lineáris határok esetén is.</a:t>
            </a:r>
          </a:p>
        </p:txBody>
      </p:sp>
    </p:spTree>
    <p:extLst>
      <p:ext uri="{BB962C8B-B14F-4D97-AF65-F5344CB8AC3E}">
        <p14:creationId xmlns:p14="http://schemas.microsoft.com/office/powerpoint/2010/main" val="239423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157</TotalTime>
  <Words>508</Words>
  <Application>Microsoft Office PowerPoint</Application>
  <PresentationFormat>Szélesvásznú</PresentationFormat>
  <Paragraphs>71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Century Gothic</vt:lpstr>
      <vt:lpstr>Times New Roman</vt:lpstr>
      <vt:lpstr>Wingdings 2</vt:lpstr>
      <vt:lpstr>Jegyezhető</vt:lpstr>
      <vt:lpstr>Bevezetés a gépi tanulásba</vt:lpstr>
      <vt:lpstr>Adatok értelmezése</vt:lpstr>
      <vt:lpstr>Adatok tisztítása és feldolgozási nehézségek</vt:lpstr>
      <vt:lpstr>Adattisztítás szemléltetése</vt:lpstr>
      <vt:lpstr>Adattisztítás szemléltetése</vt:lpstr>
      <vt:lpstr>Adattisztítás szemléltetése</vt:lpstr>
      <vt:lpstr>A predikációhoz használt modell: Decision tree</vt:lpstr>
      <vt:lpstr>A predikációhoz használt modell:  Random forest</vt:lpstr>
      <vt:lpstr>A predikációhoz használt modell:  KNN</vt:lpstr>
      <vt:lpstr>A predikációhoz használt modell:  SVM</vt:lpstr>
      <vt:lpstr>Webalkalmazás és Python összekötése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gépi tanulásba</dc:title>
  <dc:creator>Bihami Bence Kristóf</dc:creator>
  <cp:lastModifiedBy>Bihami Bence Kristóf</cp:lastModifiedBy>
  <cp:revision>3</cp:revision>
  <dcterms:created xsi:type="dcterms:W3CDTF">2023-05-30T17:54:28Z</dcterms:created>
  <dcterms:modified xsi:type="dcterms:W3CDTF">2023-06-06T19:08:23Z</dcterms:modified>
</cp:coreProperties>
</file>