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59" r:id="rId3"/>
    <p:sldId id="260" r:id="rId4"/>
    <p:sldId id="257" r:id="rId5"/>
    <p:sldId id="261" r:id="rId6"/>
    <p:sldId id="263" r:id="rId7"/>
    <p:sldId id="262" r:id="rId8"/>
  </p:sldIdLst>
  <p:sldSz cx="12192000" cy="6858000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3235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672EFF1-F7C5-4302-B1E8-5AEF82F4BA98}" type="datetimeFigureOut">
              <a:rPr lang="de-DE" smtClean="0"/>
              <a:t>23.04.2022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747629"/>
            <a:ext cx="4434999" cy="35643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6" y="6747629"/>
            <a:ext cx="4434999" cy="35643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29EE8E-9FCE-42AF-BDEB-290C5118490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0842739-001A-4ED1-B6C2-7F7E179C1D7A}"/>
              </a:ext>
            </a:extLst>
          </p:cNvPr>
          <p:cNvSpPr txBox="1"/>
          <p:nvPr/>
        </p:nvSpPr>
        <p:spPr>
          <a:xfrm>
            <a:off x="688168" y="356437"/>
            <a:ext cx="88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>
                <a:solidFill>
                  <a:schemeClr val="accent2">
                    <a:lumMod val="75000"/>
                  </a:schemeClr>
                </a:solidFill>
              </a:rPr>
              <a:t>PowerPoint-Präsentation erstellen und gestalten</a:t>
            </a:r>
          </a:p>
        </p:txBody>
      </p:sp>
    </p:spTree>
    <p:extLst>
      <p:ext uri="{BB962C8B-B14F-4D97-AF65-F5344CB8AC3E}">
        <p14:creationId xmlns:p14="http://schemas.microsoft.com/office/powerpoint/2010/main" val="293912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4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466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862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86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95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821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556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55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0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222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365655-1F03-4D11-B33F-0D5D79CFCC67}" type="datetimeFigureOut">
              <a:rPr lang="de-AT" smtClean="0"/>
              <a:t>23.04.2022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F569BA-7819-4BB4-ABCF-1EF62836C521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63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accent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irtrade.a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8AD-A0E2-44DF-9F24-52155BACD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Fairtrade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19B9D13-60DF-406A-A1CB-321D488B94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Multimediale Präsentation erstellen</a:t>
            </a:r>
          </a:p>
        </p:txBody>
      </p:sp>
    </p:spTree>
    <p:extLst>
      <p:ext uri="{BB962C8B-B14F-4D97-AF65-F5344CB8AC3E}">
        <p14:creationId xmlns:p14="http://schemas.microsoft.com/office/powerpoint/2010/main" val="206538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FF241-2FEA-45AB-BE79-C50C7A9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Folienmaster bearbeiten: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696B2-A57A-412D-B2A3-A60B9D819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>
              <a:buFont typeface="Wingdings" panose="05000000000000000000" pitchFamily="2" charset="2"/>
              <a:buChar char="§"/>
            </a:pPr>
            <a:r>
              <a:rPr lang="de-AT" sz="2500" dirty="0"/>
              <a:t>Design Office, Farben Blaugrün, Schriftarten Trebuchet MS</a:t>
            </a:r>
          </a:p>
          <a:p>
            <a:pPr marL="360363" indent="-360363">
              <a:buFont typeface="Wingdings" panose="05000000000000000000" pitchFamily="2" charset="2"/>
              <a:buChar char="§"/>
            </a:pPr>
            <a:r>
              <a:rPr lang="de-AT" sz="2500" dirty="0"/>
              <a:t>Office Folienmaster: </a:t>
            </a:r>
            <a:br>
              <a:rPr lang="de-AT" sz="2500" dirty="0"/>
            </a:br>
            <a:r>
              <a:rPr lang="de-AT" sz="2500" dirty="0"/>
              <a:t>Titelmasterformat fett, </a:t>
            </a:r>
            <a:br>
              <a:rPr lang="de-AT" sz="2500" dirty="0"/>
            </a:br>
            <a:r>
              <a:rPr lang="de-AT" sz="2500" i="1" dirty="0"/>
              <a:t>Grafik</a:t>
            </a:r>
            <a:r>
              <a:rPr lang="de-AT" sz="2500" i="1" dirty="0">
                <a:solidFill>
                  <a:srgbClr val="0070C0"/>
                </a:solidFill>
              </a:rPr>
              <a:t> GerechterHandel-FairTrade1.png </a:t>
            </a:r>
            <a:r>
              <a:rPr lang="de-AT" sz="2500" dirty="0"/>
              <a:t>einfügen; Höhe 3,3 cm, Breite proportional, Position rechts oben</a:t>
            </a:r>
          </a:p>
          <a:p>
            <a:pPr marL="360363" indent="-360363">
              <a:buFont typeface="Wingdings" panose="05000000000000000000" pitchFamily="2" charset="2"/>
              <a:buChar char="§"/>
            </a:pPr>
            <a:r>
              <a:rPr lang="de-AT" sz="2500" dirty="0"/>
              <a:t>Titelfolie Layout: </a:t>
            </a:r>
          </a:p>
          <a:p>
            <a:pPr marL="652463" lvl="1" indent="-292100">
              <a:buFont typeface="Wingdings" panose="05000000000000000000" pitchFamily="2" charset="2"/>
              <a:buChar char="§"/>
            </a:pPr>
            <a:r>
              <a:rPr lang="de-AT" sz="2400" dirty="0"/>
              <a:t>Titelmasterformat fett</a:t>
            </a:r>
          </a:p>
          <a:p>
            <a:pPr marL="652463" lvl="1" indent="-292100">
              <a:buFont typeface="Wingdings" panose="05000000000000000000" pitchFamily="2" charset="2"/>
              <a:buChar char="§"/>
            </a:pPr>
            <a:r>
              <a:rPr lang="de-AT" sz="2400" dirty="0"/>
              <a:t>Schriftfarbe Aquamarin, Akzent 1 für Überschrift</a:t>
            </a:r>
          </a:p>
          <a:p>
            <a:pPr marL="652463" lvl="1" indent="-292100">
              <a:buFont typeface="Wingdings" panose="05000000000000000000" pitchFamily="2" charset="2"/>
              <a:buChar char="§"/>
            </a:pPr>
            <a:r>
              <a:rPr lang="de-AT" sz="2400" dirty="0"/>
              <a:t>Aufzählungszeichen der ersten Ebene in Blaugrün, Akzent 4</a:t>
            </a:r>
          </a:p>
        </p:txBody>
      </p:sp>
    </p:spTree>
    <p:extLst>
      <p:ext uri="{BB962C8B-B14F-4D97-AF65-F5344CB8AC3E}">
        <p14:creationId xmlns:p14="http://schemas.microsoft.com/office/powerpoint/2010/main" val="36008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F71C-D7B3-44C0-A4B6-7ECDBB6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400" dirty="0"/>
              <a:t>Text auf Titelfolie und Inhaltsfolien eingeben: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6FFD0-86C5-4847-84B8-BA169FD5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35738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AT" sz="2500" dirty="0"/>
              <a:t>TITELFOLIE:</a:t>
            </a:r>
          </a:p>
          <a:p>
            <a:pPr marL="442913" lvl="1" indent="0">
              <a:lnSpc>
                <a:spcPct val="100000"/>
              </a:lnSpc>
              <a:buNone/>
            </a:pPr>
            <a:r>
              <a:rPr lang="de-AT" sz="2400" dirty="0"/>
              <a:t>Titel „FAIRTRADE Österreich“</a:t>
            </a:r>
          </a:p>
          <a:p>
            <a:pPr marL="442913" lvl="1" indent="0">
              <a:lnSpc>
                <a:spcPct val="100000"/>
              </a:lnSpc>
              <a:buNone/>
            </a:pPr>
            <a:r>
              <a:rPr lang="de-AT" sz="2400" dirty="0"/>
              <a:t>Untertitel „www.fairtrade.at“</a:t>
            </a:r>
          </a:p>
          <a:p>
            <a:pPr marL="442913" lvl="1" indent="0">
              <a:lnSpc>
                <a:spcPct val="100000"/>
              </a:lnSpc>
              <a:buNone/>
            </a:pPr>
            <a:r>
              <a:rPr lang="de-AT" sz="2400" dirty="0"/>
              <a:t>Verlinken Sie </a:t>
            </a:r>
            <a:r>
              <a:rPr lang="de-AT" sz="2400" dirty="0">
                <a:hlinkClick r:id="rId2"/>
              </a:rPr>
              <a:t>www.fairtrade.at</a:t>
            </a:r>
            <a:r>
              <a:rPr lang="de-AT" sz="2400" dirty="0"/>
              <a:t> auf die Webseite </a:t>
            </a:r>
            <a:r>
              <a:rPr lang="de-AT" sz="2400" dirty="0">
                <a:hlinkClick r:id="rId2"/>
              </a:rPr>
              <a:t>http://www.fairtrade.at</a:t>
            </a:r>
            <a:endParaRPr lang="de-AT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de-AT" sz="2500" dirty="0"/>
              <a:t>Erstelle und gestalte die folgenden 2 Folien laut der nächsten Folie (N. 4):</a:t>
            </a:r>
          </a:p>
          <a:p>
            <a:pPr marL="44291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AT" sz="2400" dirty="0"/>
              <a:t>1. Folie: Folienlayout =&gt; Aufzählung + Grafik </a:t>
            </a:r>
            <a:r>
              <a:rPr lang="de-AT" sz="2400" i="1" dirty="0">
                <a:solidFill>
                  <a:srgbClr val="0070C0"/>
                </a:solidFill>
              </a:rPr>
              <a:t>„GerechterHandel-FairTrade2.jpg“</a:t>
            </a:r>
          </a:p>
          <a:p>
            <a:pPr marL="442913" indent="0">
              <a:lnSpc>
                <a:spcPct val="100000"/>
              </a:lnSpc>
              <a:buNone/>
            </a:pPr>
            <a:r>
              <a:rPr lang="de-AT" sz="2400" dirty="0"/>
              <a:t>2. Folie: Folienlayout =&gt; SmartArt-Grafik</a:t>
            </a:r>
          </a:p>
        </p:txBody>
      </p:sp>
    </p:spTree>
    <p:extLst>
      <p:ext uri="{BB962C8B-B14F-4D97-AF65-F5344CB8AC3E}">
        <p14:creationId xmlns:p14="http://schemas.microsoft.com/office/powerpoint/2010/main" val="323419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4889B-4A5C-4956-8AB3-62C0B582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569" y="286603"/>
            <a:ext cx="10058400" cy="1450757"/>
          </a:xfrm>
        </p:spPr>
        <p:txBody>
          <a:bodyPr/>
          <a:lstStyle/>
          <a:p>
            <a:r>
              <a:rPr lang="de-AT" dirty="0">
                <a:solidFill>
                  <a:srgbClr val="0070C0"/>
                </a:solidFill>
              </a:rPr>
              <a:t>Das FAIRTRADE-Gütesiegel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1103-7AA3-4A7A-9FC8-FC15BD5B8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569" y="1845734"/>
            <a:ext cx="10058400" cy="4023360"/>
          </a:xfrm>
        </p:spPr>
        <p:txBody>
          <a:bodyPr>
            <a:normAutofit/>
          </a:bodyPr>
          <a:lstStyle/>
          <a:p>
            <a:r>
              <a:rPr lang="de-AT" sz="2800" dirty="0">
                <a:solidFill>
                  <a:srgbClr val="0070C0"/>
                </a:solidFill>
              </a:rPr>
              <a:t>Weltweit bekanntestes Sozialsiegel für fairen Handel</a:t>
            </a:r>
          </a:p>
          <a:p>
            <a:r>
              <a:rPr lang="de-AT" sz="2800" dirty="0">
                <a:solidFill>
                  <a:srgbClr val="0070C0"/>
                </a:solidFill>
              </a:rPr>
              <a:t>Sicherstellung, dass Produkt den festgelegten Standards entspricht</a:t>
            </a:r>
          </a:p>
          <a:p>
            <a:r>
              <a:rPr lang="de-AT" sz="2800" dirty="0">
                <a:solidFill>
                  <a:srgbClr val="0070C0"/>
                </a:solidFill>
              </a:rPr>
              <a:t>Mehr als 750 Produkte zertifiziert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CC4F6A0-AB1E-4410-8EAD-F1421D04DAE1}"/>
              </a:ext>
            </a:extLst>
          </p:cNvPr>
          <p:cNvSpPr txBox="1">
            <a:spLocks/>
          </p:cNvSpPr>
          <p:nvPr/>
        </p:nvSpPr>
        <p:spPr>
          <a:xfrm>
            <a:off x="1444233" y="298765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>
                <a:solidFill>
                  <a:srgbClr val="0070C0"/>
                </a:solidFill>
              </a:rPr>
              <a:t>Wozu Fairtrade?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BAEE73A-3DA4-41CE-B2B7-00347A466B10}"/>
              </a:ext>
            </a:extLst>
          </p:cNvPr>
          <p:cNvSpPr txBox="1">
            <a:spLocks/>
          </p:cNvSpPr>
          <p:nvPr/>
        </p:nvSpPr>
        <p:spPr>
          <a:xfrm>
            <a:off x="1444233" y="4546787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800">
                <a:solidFill>
                  <a:srgbClr val="0070C0"/>
                </a:solidFill>
              </a:rPr>
              <a:t>Schutz der Umwelt</a:t>
            </a:r>
          </a:p>
          <a:p>
            <a:r>
              <a:rPr lang="de-AT" sz="2800">
                <a:solidFill>
                  <a:srgbClr val="0070C0"/>
                </a:solidFill>
              </a:rPr>
              <a:t>Strategie zur Armutsbekämpfung</a:t>
            </a:r>
          </a:p>
          <a:p>
            <a:r>
              <a:rPr lang="de-AT" sz="2800">
                <a:solidFill>
                  <a:srgbClr val="0070C0"/>
                </a:solidFill>
              </a:rPr>
              <a:t>Bessere Arbeitsbedingungen</a:t>
            </a:r>
            <a:endParaRPr lang="de-AT" sz="2800" dirty="0">
              <a:solidFill>
                <a:srgbClr val="0070C0"/>
              </a:solidFill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6BC68FF-B4FC-4A2B-979F-53DFFCC19F47}"/>
              </a:ext>
            </a:extLst>
          </p:cNvPr>
          <p:cNvCxnSpPr/>
          <p:nvPr/>
        </p:nvCxnSpPr>
        <p:spPr>
          <a:xfrm>
            <a:off x="1575885" y="4438413"/>
            <a:ext cx="989108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gende: Linie 7">
            <a:extLst>
              <a:ext uri="{FF2B5EF4-FFF2-40B4-BE49-F238E27FC236}">
                <a16:creationId xmlns:a16="http://schemas.microsoft.com/office/drawing/2014/main" id="{198DAFC7-8C0E-4CFE-8AA9-46DF65FEB494}"/>
              </a:ext>
            </a:extLst>
          </p:cNvPr>
          <p:cNvSpPr/>
          <p:nvPr/>
        </p:nvSpPr>
        <p:spPr>
          <a:xfrm>
            <a:off x="232175" y="1186776"/>
            <a:ext cx="1078481" cy="756236"/>
          </a:xfrm>
          <a:prstGeom prst="borderCallout1">
            <a:avLst>
              <a:gd name="adj1" fmla="val 35564"/>
              <a:gd name="adj2" fmla="val 95244"/>
              <a:gd name="adj3" fmla="val 1880"/>
              <a:gd name="adj4" fmla="val 117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/>
              <a:t>1. Folie</a:t>
            </a:r>
          </a:p>
        </p:txBody>
      </p:sp>
      <p:sp>
        <p:nvSpPr>
          <p:cNvPr id="9" name="Legende: Linie 8">
            <a:extLst>
              <a:ext uri="{FF2B5EF4-FFF2-40B4-BE49-F238E27FC236}">
                <a16:creationId xmlns:a16="http://schemas.microsoft.com/office/drawing/2014/main" id="{3019153E-FF96-44A8-8E7D-B9F7ECA9074F}"/>
              </a:ext>
            </a:extLst>
          </p:cNvPr>
          <p:cNvSpPr/>
          <p:nvPr/>
        </p:nvSpPr>
        <p:spPr>
          <a:xfrm>
            <a:off x="233464" y="3857414"/>
            <a:ext cx="1078481" cy="756236"/>
          </a:xfrm>
          <a:prstGeom prst="borderCallout1">
            <a:avLst>
              <a:gd name="adj1" fmla="val 35564"/>
              <a:gd name="adj2" fmla="val 95244"/>
              <a:gd name="adj3" fmla="val 1880"/>
              <a:gd name="adj4" fmla="val 1176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dirty="0"/>
              <a:t>2. Folie</a:t>
            </a:r>
          </a:p>
        </p:txBody>
      </p:sp>
    </p:spTree>
    <p:extLst>
      <p:ext uri="{BB962C8B-B14F-4D97-AF65-F5344CB8AC3E}">
        <p14:creationId xmlns:p14="http://schemas.microsoft.com/office/powerpoint/2010/main" val="422493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F71C-D7B3-44C0-A4B6-7ECDBB68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AT" sz="5400" dirty="0"/>
              <a:t>Weitere Folie: Nr.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6FFD0-86C5-4847-84B8-BA169FD5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230" y="1760973"/>
            <a:ext cx="10147570" cy="2960123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500" dirty="0"/>
              <a:t>Erstelle eine neue Folie mit dem Folienlayout „Nur Titel“:</a:t>
            </a:r>
          </a:p>
          <a:p>
            <a:pPr marL="628650" indent="-268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400" dirty="0"/>
              <a:t>Titel: „Öffentlichkeitsarbeit“</a:t>
            </a:r>
          </a:p>
          <a:p>
            <a:pPr marL="628650" indent="-268288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400" dirty="0"/>
              <a:t>Video </a:t>
            </a:r>
            <a:r>
              <a:rPr lang="de-AT" sz="2400" i="1" dirty="0">
                <a:solidFill>
                  <a:srgbClr val="0070C0"/>
                </a:solidFill>
              </a:rPr>
              <a:t>GerechterHandel-FairTrade4.mpeg</a:t>
            </a:r>
            <a:r>
              <a:rPr lang="de-AT" sz="2400" dirty="0">
                <a:solidFill>
                  <a:srgbClr val="0070C0"/>
                </a:solidFill>
              </a:rPr>
              <a:t> </a:t>
            </a:r>
            <a:r>
              <a:rPr lang="de-AT" sz="2400" dirty="0"/>
              <a:t>mittig einfügen und formatieren:</a:t>
            </a:r>
          </a:p>
          <a:p>
            <a:pPr marL="99587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200" dirty="0"/>
              <a:t>Höhe 12 cm, Breite proportional; </a:t>
            </a:r>
          </a:p>
          <a:p>
            <a:pPr marL="99587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200" dirty="0"/>
              <a:t>Videoeffekt Subtil – Konkav abgeschrägtes Rechteck; </a:t>
            </a:r>
          </a:p>
          <a:p>
            <a:pPr marL="995870" lvl="1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200" dirty="0"/>
              <a:t>aktuelles Bild als Vorschaubild festlegen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2398B03-59DC-4E2C-850B-B4F4F3F1B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40" y="4989118"/>
            <a:ext cx="10317018" cy="935254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53AE0A3-533A-41F8-9071-ABCB106FA881}"/>
              </a:ext>
            </a:extLst>
          </p:cNvPr>
          <p:cNvSpPr/>
          <p:nvPr/>
        </p:nvSpPr>
        <p:spPr>
          <a:xfrm>
            <a:off x="3592940" y="4948309"/>
            <a:ext cx="3057236" cy="7316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F1527CC-71DF-4C96-9D23-5A48E86919B5}"/>
              </a:ext>
            </a:extLst>
          </p:cNvPr>
          <p:cNvCxnSpPr>
            <a:cxnSpLocks/>
          </p:cNvCxnSpPr>
          <p:nvPr/>
        </p:nvCxnSpPr>
        <p:spPr>
          <a:xfrm flipV="1">
            <a:off x="4036292" y="5695201"/>
            <a:ext cx="360218" cy="360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BE1D432-88A8-4631-88D1-62AD447F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271" y="3334096"/>
            <a:ext cx="3003839" cy="150192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EDAC5AC-1B87-4F3E-8FD0-5E3532C79754}"/>
              </a:ext>
            </a:extLst>
          </p:cNvPr>
          <p:cNvCxnSpPr>
            <a:cxnSpLocks/>
          </p:cNvCxnSpPr>
          <p:nvPr/>
        </p:nvCxnSpPr>
        <p:spPr>
          <a:xfrm flipV="1">
            <a:off x="6826470" y="3911631"/>
            <a:ext cx="3300407" cy="4081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0C2CAD03-92B8-414A-BA70-2B5DE3ACB7D7}"/>
              </a:ext>
            </a:extLst>
          </p:cNvPr>
          <p:cNvSpPr/>
          <p:nvPr/>
        </p:nvSpPr>
        <p:spPr>
          <a:xfrm>
            <a:off x="10160000" y="3294717"/>
            <a:ext cx="1741225" cy="15255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2097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F71C-D7B3-44C0-A4B6-7ECDBB68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AT" sz="5400" dirty="0"/>
              <a:t>Weitere Folie: Nr.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6FFD0-86C5-4847-84B8-BA169FD5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17" y="1760973"/>
            <a:ext cx="11020097" cy="4667250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500" dirty="0"/>
              <a:t>Erstelle eine weitere neue Folie mit dem Folienlayout „Zwei Inhalte“:</a:t>
            </a:r>
          </a:p>
          <a:p>
            <a:pPr marL="720725" lvl="2" indent="-360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schemeClr val="accent2"/>
                </a:solidFill>
              </a:rPr>
              <a:t>Titel: </a:t>
            </a:r>
            <a:r>
              <a:rPr lang="de-AT" sz="2400" dirty="0"/>
              <a:t>„Produktpalette“</a:t>
            </a:r>
          </a:p>
          <a:p>
            <a:pPr marL="720725" lvl="2" indent="-360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schemeClr val="accent2"/>
                </a:solidFill>
              </a:rPr>
              <a:t>linke Spalte: </a:t>
            </a:r>
            <a:r>
              <a:rPr lang="de-AT" sz="2400" dirty="0"/>
              <a:t>„Bananen“, „Kakao“, „Tee“, „Fruchtsäfte“, „Rohrzucker“, „Reis“, „Baumwolle“, „Blumen“</a:t>
            </a:r>
          </a:p>
          <a:p>
            <a:pPr marL="720725" lvl="2" indent="-360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schemeClr val="accent2"/>
                </a:solidFill>
              </a:rPr>
              <a:t>rechte Spalte: </a:t>
            </a:r>
            <a:r>
              <a:rPr lang="de-AT" sz="2400" i="1" dirty="0">
                <a:solidFill>
                  <a:srgbClr val="0070C0"/>
                </a:solidFill>
              </a:rPr>
              <a:t>GerechterHandel-FairTrade3.jpg</a:t>
            </a:r>
            <a:r>
              <a:rPr lang="de-AT" sz="2400" dirty="0">
                <a:solidFill>
                  <a:srgbClr val="0070C0"/>
                </a:solidFill>
              </a:rPr>
              <a:t> </a:t>
            </a:r>
            <a:r>
              <a:rPr lang="de-AT" sz="2400" dirty="0"/>
              <a:t>einfügen und passend formatieren</a:t>
            </a:r>
          </a:p>
          <a:p>
            <a:pPr marL="720725" lvl="2" indent="-360363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400" dirty="0">
                <a:solidFill>
                  <a:schemeClr val="accent2"/>
                </a:solidFill>
              </a:rPr>
              <a:t>rechts unten: </a:t>
            </a:r>
            <a:r>
              <a:rPr lang="de-AT" sz="2400" dirty="0"/>
              <a:t>Audiodatei </a:t>
            </a:r>
            <a:r>
              <a:rPr lang="de-AT" sz="2400" i="1" dirty="0">
                <a:solidFill>
                  <a:srgbClr val="0070C0"/>
                </a:solidFill>
              </a:rPr>
              <a:t>GerechterHandel-FairTrade5.mp3</a:t>
            </a:r>
            <a:r>
              <a:rPr lang="de-AT" sz="2400" dirty="0">
                <a:solidFill>
                  <a:srgbClr val="0070C0"/>
                </a:solidFill>
              </a:rPr>
              <a:t> </a:t>
            </a:r>
            <a:r>
              <a:rPr lang="de-AT" sz="2400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70972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0134A-25BB-4DBF-AC71-EEA41619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0525"/>
            <a:ext cx="10058400" cy="759898"/>
          </a:xfrm>
        </p:spPr>
        <p:txBody>
          <a:bodyPr/>
          <a:lstStyle/>
          <a:p>
            <a:r>
              <a:rPr lang="de-AT" dirty="0"/>
              <a:t>Fertigstellung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0F30B-6596-4E52-B852-5F0FE613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334" y="1262407"/>
            <a:ext cx="10058400" cy="49334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de-AT" sz="2800" dirty="0"/>
              <a:t>Animiere die Inhalte auf den Folien passend.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de-AT" sz="2800" dirty="0"/>
              <a:t>Teste die Präsentation in der Bildschirmpräsentationsansicht.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de-AT" sz="2800" dirty="0"/>
              <a:t>Speichere die Präsentation in den Dateiformaten:</a:t>
            </a:r>
          </a:p>
          <a:p>
            <a:pPr marL="442913" indent="-35083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800" i="1" dirty="0"/>
              <a:t>GerechterHandel-FairTrade.pptx</a:t>
            </a:r>
          </a:p>
          <a:p>
            <a:pPr marL="442913" indent="-35083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800" i="1" dirty="0"/>
              <a:t>GerechterHandel-FairTrade.ppsx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de-AT" sz="2800" dirty="0"/>
              <a:t>Teste die Funktionen zum Exportieren: </a:t>
            </a:r>
            <a:br>
              <a:rPr lang="de-AT" sz="2800" dirty="0"/>
            </a:br>
            <a:r>
              <a:rPr lang="de-AT" sz="2800" dirty="0">
                <a:sym typeface="Wingdings" panose="05000000000000000000" pitchFamily="2" charset="2"/>
              </a:rPr>
              <a:t> Register </a:t>
            </a:r>
            <a:r>
              <a:rPr lang="de-AT" sz="2800" b="1" dirty="0">
                <a:sym typeface="Wingdings" panose="05000000000000000000" pitchFamily="2" charset="2"/>
              </a:rPr>
              <a:t>Datei</a:t>
            </a:r>
            <a:r>
              <a:rPr lang="de-AT" sz="2800" dirty="0">
                <a:sym typeface="Wingdings" panose="05000000000000000000" pitchFamily="2" charset="2"/>
              </a:rPr>
              <a:t> | </a:t>
            </a:r>
            <a:r>
              <a:rPr lang="de-AT" sz="2800" b="1" dirty="0">
                <a:sym typeface="Wingdings" panose="05000000000000000000" pitchFamily="2" charset="2"/>
              </a:rPr>
              <a:t>Exportieren</a:t>
            </a:r>
            <a:r>
              <a:rPr lang="de-AT" sz="2800" dirty="0">
                <a:sym typeface="Wingdings" panose="05000000000000000000" pitchFamily="2" charset="2"/>
              </a:rPr>
              <a:t> :</a:t>
            </a:r>
          </a:p>
          <a:p>
            <a:pPr marL="442913" indent="-35083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800" i="1" dirty="0"/>
              <a:t>Erstelle eine gepackte Datei dieser Präsentation als „Bildschirm-präsentation auf CD“ zum Speichern auf einem Datenträger.</a:t>
            </a:r>
          </a:p>
          <a:p>
            <a:pPr marL="442913" indent="-35083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de-AT" sz="2800" i="1" dirty="0"/>
              <a:t>Erstelle ein Videodatei dieser Präsentation. </a:t>
            </a:r>
          </a:p>
        </p:txBody>
      </p:sp>
    </p:spTree>
    <p:extLst>
      <p:ext uri="{BB962C8B-B14F-4D97-AF65-F5344CB8AC3E}">
        <p14:creationId xmlns:p14="http://schemas.microsoft.com/office/powerpoint/2010/main" val="2735201927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359</Words>
  <Application>Microsoft Office PowerPoint</Application>
  <PresentationFormat>Breitbild</PresentationFormat>
  <Paragraphs>49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Rückblick</vt:lpstr>
      <vt:lpstr>Fairtrade</vt:lpstr>
      <vt:lpstr>Folienmaster bearbeiten:</vt:lpstr>
      <vt:lpstr>Text auf Titelfolie und Inhaltsfolien eingeben: </vt:lpstr>
      <vt:lpstr>Das FAIRTRADE-Gütesiegel</vt:lpstr>
      <vt:lpstr>Weitere Folie: Nr. 3</vt:lpstr>
      <vt:lpstr>Weitere Folie: Nr. 4</vt:lpstr>
      <vt:lpstr>Fertigstellung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Faitrade</dc:title>
  <dc:creator>Lisi</dc:creator>
  <cp:lastModifiedBy>Informatik</cp:lastModifiedBy>
  <cp:revision>25</cp:revision>
  <cp:lastPrinted>2018-04-04T22:00:52Z</cp:lastPrinted>
  <dcterms:created xsi:type="dcterms:W3CDTF">2018-04-04T04:44:46Z</dcterms:created>
  <dcterms:modified xsi:type="dcterms:W3CDTF">2022-04-23T12:40:57Z</dcterms:modified>
</cp:coreProperties>
</file>