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7" r:id="rId7"/>
    <p:sldId id="268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D3AE4-2D82-49C9-8E44-3B71DB4A4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E10995-3FFA-43A1-BF4F-419AA0CF6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421BCA-5766-4A61-A9A3-63511E8C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CDD2A-F38C-460A-88F4-CDBC807F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FE566-529A-40D6-A33C-AABFE538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68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EE1AF-B49E-4093-A7D0-6B30981F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3B6962-89C1-4DAA-A729-4DBBB8D1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71B5CF-70D8-4494-B93E-AF0E7FA4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74656-40BE-49A3-91FD-7C9E02D6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7FEA42-1BC9-4B03-A340-C52F050B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9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222E18-CBB2-49EA-9CD6-BAC2DD8E8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FC1911-3D91-4DCA-BB26-EFD0DA7D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BEB79-4FDA-41FD-A9A8-310D50C6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27C48-EF57-4295-A3EE-AF04E1FD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32EA-A112-43F0-A243-BA243C7B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73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9E89E-EF1C-4303-B026-62D019E4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29171-D492-429C-A46F-2FCDED79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19C24-1F31-4311-93E5-4BC83692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896EFE-91D9-42EB-B2C8-104C0FE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A82DAC-B8E5-4869-9D45-715D3A07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2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B3529-AF8E-4B71-84BB-1D48BBB9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ECFBAB-8546-4658-88C7-B9962095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C31FA-E1D4-4F4E-8E6F-B336F07A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505CA7-F76D-4E7D-BCA1-13BE7884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1A240-DD42-4A3E-B9F1-A2A66E25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2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1E36-ACB6-4F4E-89D8-B484EC1B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61122-481A-4495-B4B8-C8C050733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FE0B26-41B1-40B1-A973-DAD251083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A40A7B-3D68-4A00-A811-D2A859D9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AAE978-CBAE-47B1-9312-17665BD1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5CF331-736D-4C24-8AB4-AA1CD29D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87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85CEE-8B03-46D8-9E2C-DCE06317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65841-7B69-48BD-8C27-4E7EE589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6C844C-37B8-4C18-B08E-62FE09C85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03DEB4-7E74-4667-9259-E6A904039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F21F6E-B21E-42AD-8442-A1927A884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592F1C-42FD-41EE-B412-A7143A00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E358B2-8760-49F4-80B3-CC2B0949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099C80-9C59-4A75-94F8-2292216C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92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538F5-B186-4855-80F7-5600DF70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2225F4-D4C1-468C-A29F-7BAC86BA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2B7EAE-7D4A-4A8A-B891-B0B67C1B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B4FFAF-5B62-477D-BE18-A8A67D91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8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1EC04B-64FE-466D-9058-2B4578F9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508AE6-75FB-4DA5-BF9B-572F1C2F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CBC3EC-B417-4BCC-B8A9-76885FCD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64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076B3-9532-473B-9F35-79D88689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49606-0D1A-4948-B41B-A0E7775E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6C3FE6-E51D-47FA-AD77-DCC127D1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3C00EF-E132-4AE3-AA5C-CFB748D8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40C478-A03F-468F-99E7-AE8FD11B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BBAC07-F06E-4AC5-B858-C37BE9CA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A2F05-DC1E-4CAA-B366-8BBAAC5F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9503A4-9915-47D3-9120-4B4C2591E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1A6251-C93A-4303-AAAC-FD6C60EE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9A90F-E2FE-4AC5-B5CA-0C670445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9FECE-98E1-4DA6-B503-E1F3811A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337A3E-7781-44B5-9AF4-F577515C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F8EDA-1729-4299-983D-75253451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5F154D-6748-47CF-ADBB-95E82238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9FF0A-F3DD-4D6B-813B-B8BAE2F4D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7A42-6467-419A-B2BE-3BC9F58C43CF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B2064-8E07-4BBB-B774-E60981322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51804F-A4C4-4EB6-8225-9B5AE30DB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2BEF-5754-45BF-BB13-C7E8ED589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9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3">
            <a:extLst>
              <a:ext uri="{FF2B5EF4-FFF2-40B4-BE49-F238E27FC236}">
                <a16:creationId xmlns:a16="http://schemas.microsoft.com/office/drawing/2014/main" id="{13BA867E-B73E-45B4-BD34-B4AED6A0F8E6}"/>
              </a:ext>
            </a:extLst>
          </p:cNvPr>
          <p:cNvSpPr txBox="1">
            <a:spLocks/>
          </p:cNvSpPr>
          <p:nvPr/>
        </p:nvSpPr>
        <p:spPr>
          <a:xfrm>
            <a:off x="1585245" y="3199862"/>
            <a:ext cx="9021510" cy="458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Jungkook</a:t>
            </a:r>
          </a:p>
        </p:txBody>
      </p:sp>
    </p:spTree>
    <p:extLst>
      <p:ext uri="{BB962C8B-B14F-4D97-AF65-F5344CB8AC3E}">
        <p14:creationId xmlns:p14="http://schemas.microsoft.com/office/powerpoint/2010/main" val="221951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s com instrumentos musicais e microfone em local iluminado&#10;&#10;Descrição gerada automaticamente com confiança média">
            <a:extLst>
              <a:ext uri="{FF2B5EF4-FFF2-40B4-BE49-F238E27FC236}">
                <a16:creationId xmlns:a16="http://schemas.microsoft.com/office/drawing/2014/main" id="{5545AC71-AB76-413C-85FE-EB82C18C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57" y="1344943"/>
            <a:ext cx="3126086" cy="41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0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osto de mulher visto de perto&#10;&#10;Descrição gerada automaticamente">
            <a:extLst>
              <a:ext uri="{FF2B5EF4-FFF2-40B4-BE49-F238E27FC236}">
                <a16:creationId xmlns:a16="http://schemas.microsoft.com/office/drawing/2014/main" id="{C834F7DC-1221-433E-A75A-6865394FC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89" y="1447800"/>
            <a:ext cx="223302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0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ulher com roupa preta&#10;&#10;Descrição gerada automaticamente">
            <a:extLst>
              <a:ext uri="{FF2B5EF4-FFF2-40B4-BE49-F238E27FC236}">
                <a16:creationId xmlns:a16="http://schemas.microsoft.com/office/drawing/2014/main" id="{3B773597-64F9-43D2-935D-6F63EBD1A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93" y="1350818"/>
            <a:ext cx="3026614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ulher de roupa preta&#10;&#10;Descrição gerada automaticamente com confiança média">
            <a:extLst>
              <a:ext uri="{FF2B5EF4-FFF2-40B4-BE49-F238E27FC236}">
                <a16:creationId xmlns:a16="http://schemas.microsoft.com/office/drawing/2014/main" id="{CD7524BB-E845-4811-B383-B599AC51F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29" y="1332345"/>
            <a:ext cx="3780742" cy="41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posando para foto em local escuro&#10;&#10;Descrição gerada automaticamente com confiança média">
            <a:extLst>
              <a:ext uri="{FF2B5EF4-FFF2-40B4-BE49-F238E27FC236}">
                <a16:creationId xmlns:a16="http://schemas.microsoft.com/office/drawing/2014/main" id="{27E26C9A-3065-44A5-ACDE-F28FBD23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22" y="1341582"/>
            <a:ext cx="3553355" cy="417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4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ulher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A6A73BB6-5886-4948-861B-19489388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86" y="1366982"/>
            <a:ext cx="3183627" cy="41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4E120FF7-18CC-49CA-8BFF-1C01E2115D9C}"/>
              </a:ext>
            </a:extLst>
          </p:cNvPr>
          <p:cNvSpPr txBox="1">
            <a:spLocks/>
          </p:cNvSpPr>
          <p:nvPr/>
        </p:nvSpPr>
        <p:spPr>
          <a:xfrm>
            <a:off x="1585245" y="3199862"/>
            <a:ext cx="9021510" cy="458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000" dirty="0">
                <a:latin typeface="Arial Black" panose="020B0A04020102020204" pitchFamily="34" charset="0"/>
              </a:rPr>
              <a:t>Jungkook</a:t>
            </a:r>
          </a:p>
        </p:txBody>
      </p:sp>
    </p:spTree>
    <p:extLst>
      <p:ext uri="{BB962C8B-B14F-4D97-AF65-F5344CB8AC3E}">
        <p14:creationId xmlns:p14="http://schemas.microsoft.com/office/powerpoint/2010/main" val="180420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098421B6-26C0-4F03-876A-727AFDB8C007}"/>
              </a:ext>
            </a:extLst>
          </p:cNvPr>
          <p:cNvSpPr txBox="1">
            <a:spLocks/>
          </p:cNvSpPr>
          <p:nvPr/>
        </p:nvSpPr>
        <p:spPr>
          <a:xfrm>
            <a:off x="1585245" y="3199862"/>
            <a:ext cx="9021510" cy="458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000" dirty="0">
                <a:latin typeface="Algerian" panose="04020705040A02060702" pitchFamily="82" charset="0"/>
              </a:rPr>
              <a:t>Jungkook</a:t>
            </a:r>
          </a:p>
        </p:txBody>
      </p:sp>
    </p:spTree>
    <p:extLst>
      <p:ext uri="{BB962C8B-B14F-4D97-AF65-F5344CB8AC3E}">
        <p14:creationId xmlns:p14="http://schemas.microsoft.com/office/powerpoint/2010/main" val="125542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EBB362EC-B42B-48F2-BD09-C8ABA7C2C1A4}"/>
              </a:ext>
            </a:extLst>
          </p:cNvPr>
          <p:cNvSpPr txBox="1">
            <a:spLocks/>
          </p:cNvSpPr>
          <p:nvPr/>
        </p:nvSpPr>
        <p:spPr>
          <a:xfrm>
            <a:off x="1585245" y="3199862"/>
            <a:ext cx="9021510" cy="458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000" dirty="0">
                <a:latin typeface="Niagara Solid" panose="04020502070702020202" pitchFamily="82" charset="0"/>
              </a:rPr>
              <a:t>Jungkook</a:t>
            </a:r>
          </a:p>
        </p:txBody>
      </p:sp>
    </p:spTree>
    <p:extLst>
      <p:ext uri="{BB962C8B-B14F-4D97-AF65-F5344CB8AC3E}">
        <p14:creationId xmlns:p14="http://schemas.microsoft.com/office/powerpoint/2010/main" val="378634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7DC93-29C8-472A-96AB-1BCF03EE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Goudy Stout" panose="0202090407030B020401" pitchFamily="18" charset="0"/>
              </a:rPr>
              <a:t>Jungkook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89943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7DC93-29C8-472A-96AB-1BCF03EE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Jungkook</a:t>
            </a:r>
          </a:p>
        </p:txBody>
      </p:sp>
    </p:spTree>
    <p:extLst>
      <p:ext uri="{BB962C8B-B14F-4D97-AF65-F5344CB8AC3E}">
        <p14:creationId xmlns:p14="http://schemas.microsoft.com/office/powerpoint/2010/main" val="142359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7DC93-29C8-472A-96AB-1BCF03EE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Gill Sans MT Ext Condensed Bold" panose="020B0902020104020203" pitchFamily="34" charset="0"/>
              </a:rPr>
              <a:t>Jungkook</a:t>
            </a:r>
          </a:p>
        </p:txBody>
      </p:sp>
    </p:spTree>
    <p:extLst>
      <p:ext uri="{BB962C8B-B14F-4D97-AF65-F5344CB8AC3E}">
        <p14:creationId xmlns:p14="http://schemas.microsoft.com/office/powerpoint/2010/main" val="305400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7DC93-29C8-472A-96AB-1BCF03EE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Happy Camper" pitchFamily="2" charset="0"/>
              </a:rPr>
              <a:t>Jungkook</a:t>
            </a:r>
          </a:p>
        </p:txBody>
      </p:sp>
    </p:spTree>
    <p:extLst>
      <p:ext uri="{BB962C8B-B14F-4D97-AF65-F5344CB8AC3E}">
        <p14:creationId xmlns:p14="http://schemas.microsoft.com/office/powerpoint/2010/main" val="383062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ulher falando no microfone&#10;&#10;Descrição gerada automaticamente com confiança baixa">
            <a:extLst>
              <a:ext uri="{FF2B5EF4-FFF2-40B4-BE49-F238E27FC236}">
                <a16:creationId xmlns:a16="http://schemas.microsoft.com/office/drawing/2014/main" id="{DFDF9456-5391-41F5-A2BD-18FDDFF1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91" y="1439718"/>
            <a:ext cx="3184017" cy="39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8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Microsoft JhengHei UI Light</vt:lpstr>
      <vt:lpstr>Algerian</vt:lpstr>
      <vt:lpstr>Arial</vt:lpstr>
      <vt:lpstr>Arial Black</vt:lpstr>
      <vt:lpstr>Calibri</vt:lpstr>
      <vt:lpstr>Calibri Light</vt:lpstr>
      <vt:lpstr>Gill Sans MT Ext Condensed Bold</vt:lpstr>
      <vt:lpstr>Goudy Stout</vt:lpstr>
      <vt:lpstr>Happy Camper</vt:lpstr>
      <vt:lpstr>Niagara Solid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Jungkook</vt:lpstr>
      <vt:lpstr>Jungkook</vt:lpstr>
      <vt:lpstr>Jungkook</vt:lpstr>
      <vt:lpstr>Jungkook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CHRISTELI DE CARVALHO FRUTIG</dc:creator>
  <cp:lastModifiedBy>BEATRIZ CHRISTELI DE CARVALHO FRUTIG</cp:lastModifiedBy>
  <cp:revision>27</cp:revision>
  <dcterms:created xsi:type="dcterms:W3CDTF">2022-04-23T02:31:50Z</dcterms:created>
  <dcterms:modified xsi:type="dcterms:W3CDTF">2022-04-30T02:47:10Z</dcterms:modified>
</cp:coreProperties>
</file>