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6"/>
  </p:notesMasterIdLst>
  <p:sldIdLst>
    <p:sldId id="256" r:id="rId2"/>
    <p:sldId id="257" r:id="rId3"/>
    <p:sldId id="259" r:id="rId4"/>
    <p:sldId id="264" r:id="rId5"/>
    <p:sldId id="265" r:id="rId6"/>
    <p:sldId id="260" r:id="rId7"/>
    <p:sldId id="266" r:id="rId8"/>
    <p:sldId id="261" r:id="rId9"/>
    <p:sldId id="262" r:id="rId10"/>
    <p:sldId id="263" r:id="rId11"/>
    <p:sldId id="273" r:id="rId12"/>
    <p:sldId id="267" r:id="rId13"/>
    <p:sldId id="274" r:id="rId14"/>
    <p:sldId id="268" r:id="rId15"/>
    <p:sldId id="269" r:id="rId16"/>
    <p:sldId id="270" r:id="rId17"/>
    <p:sldId id="277" r:id="rId18"/>
    <p:sldId id="271" r:id="rId19"/>
    <p:sldId id="278" r:id="rId20"/>
    <p:sldId id="275" r:id="rId21"/>
    <p:sldId id="276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Linardi" initials="ML" lastIdx="1" clrIdx="0">
    <p:extLst>
      <p:ext uri="{19B8F6BF-5375-455C-9EA6-DF929625EA0E}">
        <p15:presenceInfo xmlns:p15="http://schemas.microsoft.com/office/powerpoint/2012/main" userId="Michele Linard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inardi" userId="212745de-6f4c-463e-b919-dbfcfc966402" providerId="ADAL" clId="{432523E7-2E64-493E-ADB8-5FB6782D7B7B}"/>
    <pc:docChg chg="undo custSel addSld delSld modSld sldOrd">
      <pc:chgData name="Michele Linardi" userId="212745de-6f4c-463e-b919-dbfcfc966402" providerId="ADAL" clId="{432523E7-2E64-493E-ADB8-5FB6782D7B7B}" dt="2022-04-14T06:44:10.778" v="6104" actId="20577"/>
      <pc:docMkLst>
        <pc:docMk/>
      </pc:docMkLst>
      <pc:sldChg chg="modSp new del mod">
        <pc:chgData name="Michele Linardi" userId="212745de-6f4c-463e-b919-dbfcfc966402" providerId="ADAL" clId="{432523E7-2E64-493E-ADB8-5FB6782D7B7B}" dt="2022-04-06T09:23:52.830" v="5" actId="680"/>
        <pc:sldMkLst>
          <pc:docMk/>
          <pc:sldMk cId="2579069315" sldId="256"/>
        </pc:sldMkLst>
        <pc:spChg chg="mod">
          <ac:chgData name="Michele Linardi" userId="212745de-6f4c-463e-b919-dbfcfc966402" providerId="ADAL" clId="{432523E7-2E64-493E-ADB8-5FB6782D7B7B}" dt="2022-04-06T09:23:52.478" v="4"/>
          <ac:spMkLst>
            <pc:docMk/>
            <pc:sldMk cId="2579069315" sldId="256"/>
            <ac:spMk id="2" creationId="{B62E6A63-6258-4107-B1A2-19E76E6D1816}"/>
          </ac:spMkLst>
        </pc:spChg>
      </pc:sldChg>
      <pc:sldChg chg="modSp new mod">
        <pc:chgData name="Michele Linardi" userId="212745de-6f4c-463e-b919-dbfcfc966402" providerId="ADAL" clId="{432523E7-2E64-493E-ADB8-5FB6782D7B7B}" dt="2022-04-06T10:23:10.920" v="248" actId="27636"/>
        <pc:sldMkLst>
          <pc:docMk/>
          <pc:sldMk cId="2725641776" sldId="256"/>
        </pc:sldMkLst>
        <pc:spChg chg="mod">
          <ac:chgData name="Michele Linardi" userId="212745de-6f4c-463e-b919-dbfcfc966402" providerId="ADAL" clId="{432523E7-2E64-493E-ADB8-5FB6782D7B7B}" dt="2022-04-06T10:23:10.920" v="248" actId="27636"/>
          <ac:spMkLst>
            <pc:docMk/>
            <pc:sldMk cId="2725641776" sldId="256"/>
            <ac:spMk id="2" creationId="{AD9A9A6C-098B-4528-9294-DFCBF865A1A8}"/>
          </ac:spMkLst>
        </pc:spChg>
        <pc:spChg chg="mod">
          <ac:chgData name="Michele Linardi" userId="212745de-6f4c-463e-b919-dbfcfc966402" providerId="ADAL" clId="{432523E7-2E64-493E-ADB8-5FB6782D7B7B}" dt="2022-04-06T10:23:10.920" v="247" actId="27636"/>
          <ac:spMkLst>
            <pc:docMk/>
            <pc:sldMk cId="2725641776" sldId="256"/>
            <ac:spMk id="3" creationId="{DD58261F-BC7F-4948-8C7C-508761202397}"/>
          </ac:spMkLst>
        </pc:spChg>
      </pc:sldChg>
      <pc:sldChg chg="modSp new mod">
        <pc:chgData name="Michele Linardi" userId="212745de-6f4c-463e-b919-dbfcfc966402" providerId="ADAL" clId="{432523E7-2E64-493E-ADB8-5FB6782D7B7B}" dt="2022-04-06T10:23:10.852" v="246"/>
        <pc:sldMkLst>
          <pc:docMk/>
          <pc:sldMk cId="18483357" sldId="257"/>
        </pc:sldMkLst>
        <pc:spChg chg="mod">
          <ac:chgData name="Michele Linardi" userId="212745de-6f4c-463e-b919-dbfcfc966402" providerId="ADAL" clId="{432523E7-2E64-493E-ADB8-5FB6782D7B7B}" dt="2022-04-06T10:23:10.852" v="246"/>
          <ac:spMkLst>
            <pc:docMk/>
            <pc:sldMk cId="18483357" sldId="257"/>
            <ac:spMk id="2" creationId="{5AB84078-D8F9-428B-A315-125128E444D4}"/>
          </ac:spMkLst>
        </pc:spChg>
        <pc:spChg chg="mod">
          <ac:chgData name="Michele Linardi" userId="212745de-6f4c-463e-b919-dbfcfc966402" providerId="ADAL" clId="{432523E7-2E64-493E-ADB8-5FB6782D7B7B}" dt="2022-04-06T10:23:10.852" v="246"/>
          <ac:spMkLst>
            <pc:docMk/>
            <pc:sldMk cId="18483357" sldId="257"/>
            <ac:spMk id="3" creationId="{3CE633DE-5E59-4BBD-921A-8DF5A5692ECA}"/>
          </ac:spMkLst>
        </pc:spChg>
      </pc:sldChg>
      <pc:sldChg chg="modSp add del mod">
        <pc:chgData name="Michele Linardi" userId="212745de-6f4c-463e-b919-dbfcfc966402" providerId="ADAL" clId="{432523E7-2E64-493E-ADB8-5FB6782D7B7B}" dt="2022-04-06T12:06:39.869" v="289" actId="47"/>
        <pc:sldMkLst>
          <pc:docMk/>
          <pc:sldMk cId="665154901" sldId="258"/>
        </pc:sldMkLst>
        <pc:spChg chg="mod">
          <ac:chgData name="Michele Linardi" userId="212745de-6f4c-463e-b919-dbfcfc966402" providerId="ADAL" clId="{432523E7-2E64-493E-ADB8-5FB6782D7B7B}" dt="2022-04-06T10:23:10.852" v="246"/>
          <ac:spMkLst>
            <pc:docMk/>
            <pc:sldMk cId="665154901" sldId="258"/>
            <ac:spMk id="2" creationId="{5AB84078-D8F9-428B-A315-125128E444D4}"/>
          </ac:spMkLst>
        </pc:spChg>
        <pc:spChg chg="mod">
          <ac:chgData name="Michele Linardi" userId="212745de-6f4c-463e-b919-dbfcfc966402" providerId="ADAL" clId="{432523E7-2E64-493E-ADB8-5FB6782D7B7B}" dt="2022-04-06T10:23:10.852" v="246"/>
          <ac:spMkLst>
            <pc:docMk/>
            <pc:sldMk cId="665154901" sldId="258"/>
            <ac:spMk id="3" creationId="{3CE633DE-5E59-4BBD-921A-8DF5A5692ECA}"/>
          </ac:spMkLst>
        </pc:spChg>
      </pc:sldChg>
      <pc:sldChg chg="addSp delSp modSp add mod">
        <pc:chgData name="Michele Linardi" userId="212745de-6f4c-463e-b919-dbfcfc966402" providerId="ADAL" clId="{432523E7-2E64-493E-ADB8-5FB6782D7B7B}" dt="2022-04-06T12:56:50.496" v="1141" actId="20577"/>
        <pc:sldMkLst>
          <pc:docMk/>
          <pc:sldMk cId="2597309674" sldId="259"/>
        </pc:sldMkLst>
        <pc:spChg chg="mod">
          <ac:chgData name="Michele Linardi" userId="212745de-6f4c-463e-b919-dbfcfc966402" providerId="ADAL" clId="{432523E7-2E64-493E-ADB8-5FB6782D7B7B}" dt="2022-04-06T12:56:50.496" v="1141" actId="20577"/>
          <ac:spMkLst>
            <pc:docMk/>
            <pc:sldMk cId="2597309674" sldId="259"/>
            <ac:spMk id="2" creationId="{5AB84078-D8F9-428B-A315-125128E444D4}"/>
          </ac:spMkLst>
        </pc:spChg>
        <pc:spChg chg="mod">
          <ac:chgData name="Michele Linardi" userId="212745de-6f4c-463e-b919-dbfcfc966402" providerId="ADAL" clId="{432523E7-2E64-493E-ADB8-5FB6782D7B7B}" dt="2022-04-06T12:55:14.245" v="1113" actId="20577"/>
          <ac:spMkLst>
            <pc:docMk/>
            <pc:sldMk cId="2597309674" sldId="259"/>
            <ac:spMk id="3" creationId="{3CE633DE-5E59-4BBD-921A-8DF5A5692ECA}"/>
          </ac:spMkLst>
        </pc:spChg>
        <pc:spChg chg="add del mod">
          <ac:chgData name="Michele Linardi" userId="212745de-6f4c-463e-b919-dbfcfc966402" providerId="ADAL" clId="{432523E7-2E64-493E-ADB8-5FB6782D7B7B}" dt="2022-04-06T12:06:09.676" v="288"/>
          <ac:spMkLst>
            <pc:docMk/>
            <pc:sldMk cId="2597309674" sldId="259"/>
            <ac:spMk id="4" creationId="{59B6736C-B2B4-4A69-A67B-2E10AF5B811D}"/>
          </ac:spMkLst>
        </pc:spChg>
        <pc:spChg chg="add mod">
          <ac:chgData name="Michele Linardi" userId="212745de-6f4c-463e-b919-dbfcfc966402" providerId="ADAL" clId="{432523E7-2E64-493E-ADB8-5FB6782D7B7B}" dt="2022-04-06T12:56:25.256" v="1121" actId="1076"/>
          <ac:spMkLst>
            <pc:docMk/>
            <pc:sldMk cId="2597309674" sldId="259"/>
            <ac:spMk id="9" creationId="{64206056-F3BD-4619-AFF4-8DFFB95A4C16}"/>
          </ac:spMkLst>
        </pc:spChg>
        <pc:picChg chg="add mod">
          <ac:chgData name="Michele Linardi" userId="212745de-6f4c-463e-b919-dbfcfc966402" providerId="ADAL" clId="{432523E7-2E64-493E-ADB8-5FB6782D7B7B}" dt="2022-04-06T12:55:36.519" v="1117" actId="1076"/>
          <ac:picMkLst>
            <pc:docMk/>
            <pc:sldMk cId="2597309674" sldId="259"/>
            <ac:picMk id="1027" creationId="{24B10031-7875-4AC3-BC63-E310EBF59E58}"/>
          </ac:picMkLst>
        </pc:picChg>
        <pc:picChg chg="add mod">
          <ac:chgData name="Michele Linardi" userId="212745de-6f4c-463e-b919-dbfcfc966402" providerId="ADAL" clId="{432523E7-2E64-493E-ADB8-5FB6782D7B7B}" dt="2022-04-06T12:55:33.480" v="1116" actId="1076"/>
          <ac:picMkLst>
            <pc:docMk/>
            <pc:sldMk cId="2597309674" sldId="259"/>
            <ac:picMk id="1029" creationId="{00EE8418-96CC-455B-9D40-5DAB5C1895C9}"/>
          </ac:picMkLst>
        </pc:picChg>
        <pc:picChg chg="add mod">
          <ac:chgData name="Michele Linardi" userId="212745de-6f4c-463e-b919-dbfcfc966402" providerId="ADAL" clId="{432523E7-2E64-493E-ADB8-5FB6782D7B7B}" dt="2022-04-06T12:56:01.063" v="1119" actId="1076"/>
          <ac:picMkLst>
            <pc:docMk/>
            <pc:sldMk cId="2597309674" sldId="259"/>
            <ac:picMk id="1039" creationId="{077AF011-E884-454B-899A-D13B56900848}"/>
          </ac:picMkLst>
        </pc:picChg>
      </pc:sldChg>
      <pc:sldChg chg="addSp modSp add mod modShow">
        <pc:chgData name="Michele Linardi" userId="212745de-6f4c-463e-b919-dbfcfc966402" providerId="ADAL" clId="{432523E7-2E64-493E-ADB8-5FB6782D7B7B}" dt="2022-04-13T09:15:16.842" v="3798" actId="27636"/>
        <pc:sldMkLst>
          <pc:docMk/>
          <pc:sldMk cId="1342695276" sldId="260"/>
        </pc:sldMkLst>
        <pc:spChg chg="mod">
          <ac:chgData name="Michele Linardi" userId="212745de-6f4c-463e-b919-dbfcfc966402" providerId="ADAL" clId="{432523E7-2E64-493E-ADB8-5FB6782D7B7B}" dt="2022-04-06T13:01:42.894" v="1154" actId="20577"/>
          <ac:spMkLst>
            <pc:docMk/>
            <pc:sldMk cId="1342695276" sldId="260"/>
            <ac:spMk id="2" creationId="{5AB84078-D8F9-428B-A315-125128E444D4}"/>
          </ac:spMkLst>
        </pc:spChg>
        <pc:spChg chg="mod">
          <ac:chgData name="Michele Linardi" userId="212745de-6f4c-463e-b919-dbfcfc966402" providerId="ADAL" clId="{432523E7-2E64-493E-ADB8-5FB6782D7B7B}" dt="2022-04-13T09:15:16.842" v="3798" actId="27636"/>
          <ac:spMkLst>
            <pc:docMk/>
            <pc:sldMk cId="1342695276" sldId="260"/>
            <ac:spMk id="3" creationId="{3CE633DE-5E59-4BBD-921A-8DF5A5692ECA}"/>
          </ac:spMkLst>
        </pc:spChg>
        <pc:picChg chg="add mod">
          <ac:chgData name="Michele Linardi" userId="212745de-6f4c-463e-b919-dbfcfc966402" providerId="ADAL" clId="{432523E7-2E64-493E-ADB8-5FB6782D7B7B}" dt="2022-04-06T12:25:43.110" v="730" actId="1076"/>
          <ac:picMkLst>
            <pc:docMk/>
            <pc:sldMk cId="1342695276" sldId="260"/>
            <ac:picMk id="5" creationId="{5C93A2AB-7E78-4829-9115-ED40A42B7960}"/>
          </ac:picMkLst>
        </pc:picChg>
      </pc:sldChg>
      <pc:sldChg chg="modSp add del">
        <pc:chgData name="Michele Linardi" userId="212745de-6f4c-463e-b919-dbfcfc966402" providerId="ADAL" clId="{432523E7-2E64-493E-ADB8-5FB6782D7B7B}" dt="2022-04-06T10:23:20.815" v="252" actId="47"/>
        <pc:sldMkLst>
          <pc:docMk/>
          <pc:sldMk cId="1505991916" sldId="260"/>
        </pc:sldMkLst>
        <pc:spChg chg="mod">
          <ac:chgData name="Michele Linardi" userId="212745de-6f4c-463e-b919-dbfcfc966402" providerId="ADAL" clId="{432523E7-2E64-493E-ADB8-5FB6782D7B7B}" dt="2022-04-06T10:23:10.852" v="246"/>
          <ac:spMkLst>
            <pc:docMk/>
            <pc:sldMk cId="1505991916" sldId="260"/>
            <ac:spMk id="2" creationId="{5AB84078-D8F9-428B-A315-125128E444D4}"/>
          </ac:spMkLst>
        </pc:spChg>
        <pc:spChg chg="mod">
          <ac:chgData name="Michele Linardi" userId="212745de-6f4c-463e-b919-dbfcfc966402" providerId="ADAL" clId="{432523E7-2E64-493E-ADB8-5FB6782D7B7B}" dt="2022-04-06T10:23:10.852" v="246"/>
          <ac:spMkLst>
            <pc:docMk/>
            <pc:sldMk cId="1505991916" sldId="260"/>
            <ac:spMk id="3" creationId="{3CE633DE-5E59-4BBD-921A-8DF5A5692ECA}"/>
          </ac:spMkLst>
        </pc:spChg>
      </pc:sldChg>
      <pc:sldChg chg="add del">
        <pc:chgData name="Michele Linardi" userId="212745de-6f4c-463e-b919-dbfcfc966402" providerId="ADAL" clId="{432523E7-2E64-493E-ADB8-5FB6782D7B7B}" dt="2022-04-06T12:13:07.013" v="292"/>
        <pc:sldMkLst>
          <pc:docMk/>
          <pc:sldMk cId="428523950" sldId="261"/>
        </pc:sldMkLst>
      </pc:sldChg>
      <pc:sldChg chg="addSp delSp modSp new mod ord">
        <pc:chgData name="Michele Linardi" userId="212745de-6f4c-463e-b919-dbfcfc966402" providerId="ADAL" clId="{432523E7-2E64-493E-ADB8-5FB6782D7B7B}" dt="2022-04-09T14:22:27.805" v="3618" actId="20577"/>
        <pc:sldMkLst>
          <pc:docMk/>
          <pc:sldMk cId="1437953479" sldId="261"/>
        </pc:sldMkLst>
        <pc:spChg chg="mod">
          <ac:chgData name="Michele Linardi" userId="212745de-6f4c-463e-b919-dbfcfc966402" providerId="ADAL" clId="{432523E7-2E64-493E-ADB8-5FB6782D7B7B}" dt="2022-04-06T12:41:51.775" v="1031" actId="20577"/>
          <ac:spMkLst>
            <pc:docMk/>
            <pc:sldMk cId="1437953479" sldId="261"/>
            <ac:spMk id="2" creationId="{3BE12505-3FAF-4E33-9767-CFFBC315763D}"/>
          </ac:spMkLst>
        </pc:spChg>
        <pc:spChg chg="del">
          <ac:chgData name="Michele Linardi" userId="212745de-6f4c-463e-b919-dbfcfc966402" providerId="ADAL" clId="{432523E7-2E64-493E-ADB8-5FB6782D7B7B}" dt="2022-04-06T12:28:00.880" v="744" actId="478"/>
          <ac:spMkLst>
            <pc:docMk/>
            <pc:sldMk cId="1437953479" sldId="261"/>
            <ac:spMk id="3" creationId="{F974E480-46DE-447F-BD49-C2D0877FDAF0}"/>
          </ac:spMkLst>
        </pc:spChg>
        <pc:spChg chg="add del">
          <ac:chgData name="Michele Linardi" userId="212745de-6f4c-463e-b919-dbfcfc966402" providerId="ADAL" clId="{432523E7-2E64-493E-ADB8-5FB6782D7B7B}" dt="2022-04-06T12:28:02.051" v="746" actId="22"/>
          <ac:spMkLst>
            <pc:docMk/>
            <pc:sldMk cId="1437953479" sldId="261"/>
            <ac:spMk id="5" creationId="{466DBCCB-8188-4300-810E-DF8A98E6CCEF}"/>
          </ac:spMkLst>
        </pc:spChg>
        <pc:spChg chg="add del mod">
          <ac:chgData name="Michele Linardi" userId="212745de-6f4c-463e-b919-dbfcfc966402" providerId="ADAL" clId="{432523E7-2E64-493E-ADB8-5FB6782D7B7B}" dt="2022-04-06T12:28:24.643" v="750" actId="478"/>
          <ac:spMkLst>
            <pc:docMk/>
            <pc:sldMk cId="1437953479" sldId="261"/>
            <ac:spMk id="6" creationId="{EF3B15AC-A670-4BFB-954B-2B21F70791B8}"/>
          </ac:spMkLst>
        </pc:spChg>
        <pc:spChg chg="add del">
          <ac:chgData name="Michele Linardi" userId="212745de-6f4c-463e-b919-dbfcfc966402" providerId="ADAL" clId="{432523E7-2E64-493E-ADB8-5FB6782D7B7B}" dt="2022-04-06T12:30:08.307" v="752" actId="22"/>
          <ac:spMkLst>
            <pc:docMk/>
            <pc:sldMk cId="1437953479" sldId="261"/>
            <ac:spMk id="8" creationId="{A6A4F1D1-02D0-4CFA-8AE1-4667E3D1AF79}"/>
          </ac:spMkLst>
        </pc:spChg>
        <pc:spChg chg="add del">
          <ac:chgData name="Michele Linardi" userId="212745de-6f4c-463e-b919-dbfcfc966402" providerId="ADAL" clId="{432523E7-2E64-493E-ADB8-5FB6782D7B7B}" dt="2022-04-06T12:30:11.085" v="754" actId="22"/>
          <ac:spMkLst>
            <pc:docMk/>
            <pc:sldMk cId="1437953479" sldId="261"/>
            <ac:spMk id="10" creationId="{D0A27557-68A6-417C-B03D-D461F2208D8E}"/>
          </ac:spMkLst>
        </pc:spChg>
        <pc:spChg chg="add mod">
          <ac:chgData name="Michele Linardi" userId="212745de-6f4c-463e-b919-dbfcfc966402" providerId="ADAL" clId="{432523E7-2E64-493E-ADB8-5FB6782D7B7B}" dt="2022-04-06T12:39:01.010" v="955" actId="5793"/>
          <ac:spMkLst>
            <pc:docMk/>
            <pc:sldMk cId="1437953479" sldId="261"/>
            <ac:spMk id="12" creationId="{066845BE-CE47-45A4-BC13-287CECCA27D3}"/>
          </ac:spMkLst>
        </pc:spChg>
        <pc:spChg chg="add del">
          <ac:chgData name="Michele Linardi" userId="212745de-6f4c-463e-b919-dbfcfc966402" providerId="ADAL" clId="{432523E7-2E64-493E-ADB8-5FB6782D7B7B}" dt="2022-04-06T12:32:57.066" v="803" actId="11529"/>
          <ac:spMkLst>
            <pc:docMk/>
            <pc:sldMk cId="1437953479" sldId="261"/>
            <ac:spMk id="13" creationId="{E90899F2-5B3B-46A8-B4AC-103AA26E0761}"/>
          </ac:spMkLst>
        </pc:spChg>
        <pc:spChg chg="add mod">
          <ac:chgData name="Michele Linardi" userId="212745de-6f4c-463e-b919-dbfcfc966402" providerId="ADAL" clId="{432523E7-2E64-493E-ADB8-5FB6782D7B7B}" dt="2022-04-06T12:38:43.023" v="940" actId="14100"/>
          <ac:spMkLst>
            <pc:docMk/>
            <pc:sldMk cId="1437953479" sldId="261"/>
            <ac:spMk id="14" creationId="{508CBDFB-CC7B-4617-BC33-A1B6480B9009}"/>
          </ac:spMkLst>
        </pc:spChg>
        <pc:spChg chg="add mod">
          <ac:chgData name="Michele Linardi" userId="212745de-6f4c-463e-b919-dbfcfc966402" providerId="ADAL" clId="{432523E7-2E64-493E-ADB8-5FB6782D7B7B}" dt="2022-04-09T14:22:27.805" v="3618" actId="20577"/>
          <ac:spMkLst>
            <pc:docMk/>
            <pc:sldMk cId="1437953479" sldId="261"/>
            <ac:spMk id="15" creationId="{BE7D41B8-8DA9-48C7-89C3-24A9A1501B68}"/>
          </ac:spMkLst>
        </pc:spChg>
      </pc:sldChg>
      <pc:sldChg chg="modSp add mod ord">
        <pc:chgData name="Michele Linardi" userId="212745de-6f4c-463e-b919-dbfcfc966402" providerId="ADAL" clId="{432523E7-2E64-493E-ADB8-5FB6782D7B7B}" dt="2022-04-09T14:22:34.989" v="3621" actId="20577"/>
        <pc:sldMkLst>
          <pc:docMk/>
          <pc:sldMk cId="1194441132" sldId="262"/>
        </pc:sldMkLst>
        <pc:spChg chg="mod">
          <ac:chgData name="Michele Linardi" userId="212745de-6f4c-463e-b919-dbfcfc966402" providerId="ADAL" clId="{432523E7-2E64-493E-ADB8-5FB6782D7B7B}" dt="2022-04-06T12:41:54.982" v="1032" actId="20577"/>
          <ac:spMkLst>
            <pc:docMk/>
            <pc:sldMk cId="1194441132" sldId="262"/>
            <ac:spMk id="2" creationId="{3BE12505-3FAF-4E33-9767-CFFBC315763D}"/>
          </ac:spMkLst>
        </pc:spChg>
        <pc:spChg chg="mod">
          <ac:chgData name="Michele Linardi" userId="212745de-6f4c-463e-b919-dbfcfc966402" providerId="ADAL" clId="{432523E7-2E64-493E-ADB8-5FB6782D7B7B}" dt="2022-04-06T13:08:24.142" v="1248" actId="20577"/>
          <ac:spMkLst>
            <pc:docMk/>
            <pc:sldMk cId="1194441132" sldId="262"/>
            <ac:spMk id="12" creationId="{066845BE-CE47-45A4-BC13-287CECCA27D3}"/>
          </ac:spMkLst>
        </pc:spChg>
        <pc:spChg chg="mod">
          <ac:chgData name="Michele Linardi" userId="212745de-6f4c-463e-b919-dbfcfc966402" providerId="ADAL" clId="{432523E7-2E64-493E-ADB8-5FB6782D7B7B}" dt="2022-04-06T12:39:27.391" v="962" actId="14100"/>
          <ac:spMkLst>
            <pc:docMk/>
            <pc:sldMk cId="1194441132" sldId="262"/>
            <ac:spMk id="14" creationId="{508CBDFB-CC7B-4617-BC33-A1B6480B9009}"/>
          </ac:spMkLst>
        </pc:spChg>
        <pc:spChg chg="mod">
          <ac:chgData name="Michele Linardi" userId="212745de-6f4c-463e-b919-dbfcfc966402" providerId="ADAL" clId="{432523E7-2E64-493E-ADB8-5FB6782D7B7B}" dt="2022-04-09T14:22:34.989" v="3621" actId="20577"/>
          <ac:spMkLst>
            <pc:docMk/>
            <pc:sldMk cId="1194441132" sldId="262"/>
            <ac:spMk id="15" creationId="{BE7D41B8-8DA9-48C7-89C3-24A9A1501B68}"/>
          </ac:spMkLst>
        </pc:spChg>
      </pc:sldChg>
      <pc:sldChg chg="addSp delSp modSp add mod ord">
        <pc:chgData name="Michele Linardi" userId="212745de-6f4c-463e-b919-dbfcfc966402" providerId="ADAL" clId="{432523E7-2E64-493E-ADB8-5FB6782D7B7B}" dt="2022-04-13T09:15:58.206" v="3800"/>
        <pc:sldMkLst>
          <pc:docMk/>
          <pc:sldMk cId="463391851" sldId="263"/>
        </pc:sldMkLst>
        <pc:spChg chg="mod">
          <ac:chgData name="Michele Linardi" userId="212745de-6f4c-463e-b919-dbfcfc966402" providerId="ADAL" clId="{432523E7-2E64-493E-ADB8-5FB6782D7B7B}" dt="2022-04-06T13:07:57.053" v="1238" actId="313"/>
          <ac:spMkLst>
            <pc:docMk/>
            <pc:sldMk cId="463391851" sldId="263"/>
            <ac:spMk id="2" creationId="{3BE12505-3FAF-4E33-9767-CFFBC315763D}"/>
          </ac:spMkLst>
        </pc:spChg>
        <pc:spChg chg="add mod">
          <ac:chgData name="Michele Linardi" userId="212745de-6f4c-463e-b919-dbfcfc966402" providerId="ADAL" clId="{432523E7-2E64-493E-ADB8-5FB6782D7B7B}" dt="2022-04-07T07:21:40.730" v="1546" actId="20577"/>
          <ac:spMkLst>
            <pc:docMk/>
            <pc:sldMk cId="463391851" sldId="263"/>
            <ac:spMk id="7" creationId="{A667FD13-89F5-412A-90F5-15DDCA4E3772}"/>
          </ac:spMkLst>
        </pc:spChg>
        <pc:spChg chg="del">
          <ac:chgData name="Michele Linardi" userId="212745de-6f4c-463e-b919-dbfcfc966402" providerId="ADAL" clId="{432523E7-2E64-493E-ADB8-5FB6782D7B7B}" dt="2022-04-06T12:40:26.969" v="1012" actId="478"/>
          <ac:spMkLst>
            <pc:docMk/>
            <pc:sldMk cId="463391851" sldId="263"/>
            <ac:spMk id="12" creationId="{066845BE-CE47-45A4-BC13-287CECCA27D3}"/>
          </ac:spMkLst>
        </pc:spChg>
        <pc:spChg chg="del">
          <ac:chgData name="Michele Linardi" userId="212745de-6f4c-463e-b919-dbfcfc966402" providerId="ADAL" clId="{432523E7-2E64-493E-ADB8-5FB6782D7B7B}" dt="2022-04-06T12:40:28.956" v="1013" actId="478"/>
          <ac:spMkLst>
            <pc:docMk/>
            <pc:sldMk cId="463391851" sldId="263"/>
            <ac:spMk id="14" creationId="{508CBDFB-CC7B-4617-BC33-A1B6480B9009}"/>
          </ac:spMkLst>
        </pc:spChg>
        <pc:spChg chg="del">
          <ac:chgData name="Michele Linardi" userId="212745de-6f4c-463e-b919-dbfcfc966402" providerId="ADAL" clId="{432523E7-2E64-493E-ADB8-5FB6782D7B7B}" dt="2022-04-06T12:40:31.145" v="1014" actId="478"/>
          <ac:spMkLst>
            <pc:docMk/>
            <pc:sldMk cId="463391851" sldId="263"/>
            <ac:spMk id="15" creationId="{BE7D41B8-8DA9-48C7-89C3-24A9A1501B68}"/>
          </ac:spMkLst>
        </pc:spChg>
        <pc:graphicFrameChg chg="add del mod">
          <ac:chgData name="Michele Linardi" userId="212745de-6f4c-463e-b919-dbfcfc966402" providerId="ADAL" clId="{432523E7-2E64-493E-ADB8-5FB6782D7B7B}" dt="2022-04-13T09:15:58.206" v="3800"/>
          <ac:graphicFrameMkLst>
            <pc:docMk/>
            <pc:sldMk cId="463391851" sldId="263"/>
            <ac:graphicFrameMk id="3" creationId="{15F88C3F-33A7-4BA0-9B71-FA0B002573DC}"/>
          </ac:graphicFrameMkLst>
        </pc:graphicFrameChg>
      </pc:sldChg>
      <pc:sldChg chg="addSp delSp modSp add mod">
        <pc:chgData name="Michele Linardi" userId="212745de-6f4c-463e-b919-dbfcfc966402" providerId="ADAL" clId="{432523E7-2E64-493E-ADB8-5FB6782D7B7B}" dt="2022-04-07T08:26:06.630" v="1699" actId="20577"/>
        <pc:sldMkLst>
          <pc:docMk/>
          <pc:sldMk cId="3008458919" sldId="264"/>
        </pc:sldMkLst>
        <pc:spChg chg="del">
          <ac:chgData name="Michele Linardi" userId="212745de-6f4c-463e-b919-dbfcfc966402" providerId="ADAL" clId="{432523E7-2E64-493E-ADB8-5FB6782D7B7B}" dt="2022-04-06T13:02:07.674" v="1155" actId="478"/>
          <ac:spMkLst>
            <pc:docMk/>
            <pc:sldMk cId="3008458919" sldId="264"/>
            <ac:spMk id="3" creationId="{3CE633DE-5E59-4BBD-921A-8DF5A5692ECA}"/>
          </ac:spMkLst>
        </pc:spChg>
        <pc:spChg chg="add del mod ord">
          <ac:chgData name="Michele Linardi" userId="212745de-6f4c-463e-b919-dbfcfc966402" providerId="ADAL" clId="{432523E7-2E64-493E-ADB8-5FB6782D7B7B}" dt="2022-04-07T08:26:06.630" v="1699" actId="20577"/>
          <ac:spMkLst>
            <pc:docMk/>
            <pc:sldMk cId="3008458919" sldId="264"/>
            <ac:spMk id="5" creationId="{CCB4D9CB-25D4-47FF-9FFB-94BAF41394E8}"/>
          </ac:spMkLst>
        </pc:spChg>
        <pc:spChg chg="add del">
          <ac:chgData name="Michele Linardi" userId="212745de-6f4c-463e-b919-dbfcfc966402" providerId="ADAL" clId="{432523E7-2E64-493E-ADB8-5FB6782D7B7B}" dt="2022-04-06T13:02:35.897" v="1163" actId="478"/>
          <ac:spMkLst>
            <pc:docMk/>
            <pc:sldMk cId="3008458919" sldId="264"/>
            <ac:spMk id="9" creationId="{64206056-F3BD-4619-AFF4-8DFFB95A4C16}"/>
          </ac:spMkLst>
        </pc:spChg>
        <pc:spChg chg="add del">
          <ac:chgData name="Michele Linardi" userId="212745de-6f4c-463e-b919-dbfcfc966402" providerId="ADAL" clId="{432523E7-2E64-493E-ADB8-5FB6782D7B7B}" dt="2022-04-06T13:02:22.750" v="1158" actId="22"/>
          <ac:spMkLst>
            <pc:docMk/>
            <pc:sldMk cId="3008458919" sldId="264"/>
            <ac:spMk id="11" creationId="{1F3C4761-D36A-425E-ACFF-21BCBE372D97}"/>
          </ac:spMkLst>
        </pc:spChg>
        <pc:picChg chg="add del">
          <ac:chgData name="Michele Linardi" userId="212745de-6f4c-463e-b919-dbfcfc966402" providerId="ADAL" clId="{432523E7-2E64-493E-ADB8-5FB6782D7B7B}" dt="2022-04-06T13:02:33.514" v="1162" actId="478"/>
          <ac:picMkLst>
            <pc:docMk/>
            <pc:sldMk cId="3008458919" sldId="264"/>
            <ac:picMk id="1027" creationId="{24B10031-7875-4AC3-BC63-E310EBF59E58}"/>
          </ac:picMkLst>
        </pc:picChg>
        <pc:picChg chg="add del">
          <ac:chgData name="Michele Linardi" userId="212745de-6f4c-463e-b919-dbfcfc966402" providerId="ADAL" clId="{432523E7-2E64-493E-ADB8-5FB6782D7B7B}" dt="2022-04-06T13:02:33.514" v="1162" actId="478"/>
          <ac:picMkLst>
            <pc:docMk/>
            <pc:sldMk cId="3008458919" sldId="264"/>
            <ac:picMk id="1029" creationId="{00EE8418-96CC-455B-9D40-5DAB5C1895C9}"/>
          </ac:picMkLst>
        </pc:picChg>
        <pc:picChg chg="add del">
          <ac:chgData name="Michele Linardi" userId="212745de-6f4c-463e-b919-dbfcfc966402" providerId="ADAL" clId="{432523E7-2E64-493E-ADB8-5FB6782D7B7B}" dt="2022-04-06T13:02:33.514" v="1162" actId="478"/>
          <ac:picMkLst>
            <pc:docMk/>
            <pc:sldMk cId="3008458919" sldId="264"/>
            <ac:picMk id="1039" creationId="{077AF011-E884-454B-899A-D13B56900848}"/>
          </ac:picMkLst>
        </pc:picChg>
        <pc:picChg chg="add del mod">
          <ac:chgData name="Michele Linardi" userId="212745de-6f4c-463e-b919-dbfcfc966402" providerId="ADAL" clId="{432523E7-2E64-493E-ADB8-5FB6782D7B7B}" dt="2022-04-06T13:04:10.574" v="1180" actId="478"/>
          <ac:picMkLst>
            <pc:docMk/>
            <pc:sldMk cId="3008458919" sldId="264"/>
            <ac:picMk id="6146" creationId="{F1173F61-4A58-4C39-82FC-0D35356106D2}"/>
          </ac:picMkLst>
        </pc:picChg>
        <pc:picChg chg="add mod">
          <ac:chgData name="Michele Linardi" userId="212745de-6f4c-463e-b919-dbfcfc966402" providerId="ADAL" clId="{432523E7-2E64-493E-ADB8-5FB6782D7B7B}" dt="2022-04-06T13:13:33.728" v="1249" actId="1076"/>
          <ac:picMkLst>
            <pc:docMk/>
            <pc:sldMk cId="3008458919" sldId="264"/>
            <ac:picMk id="6148" creationId="{01963094-42A3-48F4-AF78-41C23F0FF289}"/>
          </ac:picMkLst>
        </pc:picChg>
        <pc:picChg chg="add mod">
          <ac:chgData name="Michele Linardi" userId="212745de-6f4c-463e-b919-dbfcfc966402" providerId="ADAL" clId="{432523E7-2E64-493E-ADB8-5FB6782D7B7B}" dt="2022-04-06T13:28:57.152" v="1312" actId="1076"/>
          <ac:picMkLst>
            <pc:docMk/>
            <pc:sldMk cId="3008458919" sldId="264"/>
            <ac:picMk id="6150" creationId="{B3E780B5-2B3A-42F4-BF6E-2119685CBD4D}"/>
          </ac:picMkLst>
        </pc:picChg>
      </pc:sldChg>
      <pc:sldChg chg="addSp delSp modSp add mod">
        <pc:chgData name="Michele Linardi" userId="212745de-6f4c-463e-b919-dbfcfc966402" providerId="ADAL" clId="{432523E7-2E64-493E-ADB8-5FB6782D7B7B}" dt="2022-04-07T08:25:49.711" v="1692" actId="20578"/>
        <pc:sldMkLst>
          <pc:docMk/>
          <pc:sldMk cId="858117063" sldId="265"/>
        </pc:sldMkLst>
        <pc:spChg chg="mod">
          <ac:chgData name="Michele Linardi" userId="212745de-6f4c-463e-b919-dbfcfc966402" providerId="ADAL" clId="{432523E7-2E64-493E-ADB8-5FB6782D7B7B}" dt="2022-04-06T13:21:12.226" v="1269" actId="20577"/>
          <ac:spMkLst>
            <pc:docMk/>
            <pc:sldMk cId="858117063" sldId="265"/>
            <ac:spMk id="2" creationId="{5AB84078-D8F9-428B-A315-125128E444D4}"/>
          </ac:spMkLst>
        </pc:spChg>
        <pc:spChg chg="add del">
          <ac:chgData name="Michele Linardi" userId="212745de-6f4c-463e-b919-dbfcfc966402" providerId="ADAL" clId="{432523E7-2E64-493E-ADB8-5FB6782D7B7B}" dt="2022-04-06T13:25:42.394" v="1283"/>
          <ac:spMkLst>
            <pc:docMk/>
            <pc:sldMk cId="858117063" sldId="265"/>
            <ac:spMk id="3" creationId="{1DD6D40A-8CB1-45E3-A944-D0A76C0C24EE}"/>
          </ac:spMkLst>
        </pc:spChg>
        <pc:spChg chg="add del mod">
          <ac:chgData name="Michele Linardi" userId="212745de-6f4c-463e-b919-dbfcfc966402" providerId="ADAL" clId="{432523E7-2E64-493E-ADB8-5FB6782D7B7B}" dt="2022-04-06T13:28:11.972" v="1303"/>
          <ac:spMkLst>
            <pc:docMk/>
            <pc:sldMk cId="858117063" sldId="265"/>
            <ac:spMk id="4" creationId="{D89BD1D8-E411-4353-85E9-CD04EEDE8F5F}"/>
          </ac:spMkLst>
        </pc:spChg>
        <pc:spChg chg="mod">
          <ac:chgData name="Michele Linardi" userId="212745de-6f4c-463e-b919-dbfcfc966402" providerId="ADAL" clId="{432523E7-2E64-493E-ADB8-5FB6782D7B7B}" dt="2022-04-07T08:25:49.711" v="1692" actId="20578"/>
          <ac:spMkLst>
            <pc:docMk/>
            <pc:sldMk cId="858117063" sldId="265"/>
            <ac:spMk id="5" creationId="{CCB4D9CB-25D4-47FF-9FFB-94BAF41394E8}"/>
          </ac:spMkLst>
        </pc:spChg>
        <pc:picChg chg="del">
          <ac:chgData name="Michele Linardi" userId="212745de-6f4c-463e-b919-dbfcfc966402" providerId="ADAL" clId="{432523E7-2E64-493E-ADB8-5FB6782D7B7B}" dt="2022-04-06T13:14:35.461" v="1253" actId="478"/>
          <ac:picMkLst>
            <pc:docMk/>
            <pc:sldMk cId="858117063" sldId="265"/>
            <ac:picMk id="6148" creationId="{01963094-42A3-48F4-AF78-41C23F0FF289}"/>
          </ac:picMkLst>
        </pc:picChg>
        <pc:picChg chg="del">
          <ac:chgData name="Michele Linardi" userId="212745de-6f4c-463e-b919-dbfcfc966402" providerId="ADAL" clId="{432523E7-2E64-493E-ADB8-5FB6782D7B7B}" dt="2022-04-06T13:14:33.050" v="1252" actId="478"/>
          <ac:picMkLst>
            <pc:docMk/>
            <pc:sldMk cId="858117063" sldId="265"/>
            <ac:picMk id="6150" creationId="{B3E780B5-2B3A-42F4-BF6E-2119685CBD4D}"/>
          </ac:picMkLst>
        </pc:picChg>
        <pc:picChg chg="add mod">
          <ac:chgData name="Michele Linardi" userId="212745de-6f4c-463e-b919-dbfcfc966402" providerId="ADAL" clId="{432523E7-2E64-493E-ADB8-5FB6782D7B7B}" dt="2022-04-06T13:30:23.856" v="1321" actId="1076"/>
          <ac:picMkLst>
            <pc:docMk/>
            <pc:sldMk cId="858117063" sldId="265"/>
            <ac:picMk id="7172" creationId="{20510C8C-3759-4AE7-B71B-645A7228494A}"/>
          </ac:picMkLst>
        </pc:picChg>
      </pc:sldChg>
      <pc:sldChg chg="addSp delSp modSp new mod">
        <pc:chgData name="Michele Linardi" userId="212745de-6f4c-463e-b919-dbfcfc966402" providerId="ADAL" clId="{432523E7-2E64-493E-ADB8-5FB6782D7B7B}" dt="2022-04-06T13:34:57.230" v="1527" actId="20577"/>
        <pc:sldMkLst>
          <pc:docMk/>
          <pc:sldMk cId="2135081685" sldId="266"/>
        </pc:sldMkLst>
        <pc:spChg chg="del">
          <ac:chgData name="Michele Linardi" userId="212745de-6f4c-463e-b919-dbfcfc966402" providerId="ADAL" clId="{432523E7-2E64-493E-ADB8-5FB6782D7B7B}" dt="2022-04-06T13:31:06.840" v="1323" actId="478"/>
          <ac:spMkLst>
            <pc:docMk/>
            <pc:sldMk cId="2135081685" sldId="266"/>
            <ac:spMk id="2" creationId="{B12F3FE3-970E-4E2D-AB3C-173D63821980}"/>
          </ac:spMkLst>
        </pc:spChg>
        <pc:spChg chg="del">
          <ac:chgData name="Michele Linardi" userId="212745de-6f4c-463e-b919-dbfcfc966402" providerId="ADAL" clId="{432523E7-2E64-493E-ADB8-5FB6782D7B7B}" dt="2022-04-06T13:31:14.030" v="1324" actId="478"/>
          <ac:spMkLst>
            <pc:docMk/>
            <pc:sldMk cId="2135081685" sldId="266"/>
            <ac:spMk id="3" creationId="{6AB10AC2-2B93-4C4E-8D17-56747F8154C8}"/>
          </ac:spMkLst>
        </pc:spChg>
        <pc:spChg chg="add del mod">
          <ac:chgData name="Michele Linardi" userId="212745de-6f4c-463e-b919-dbfcfc966402" providerId="ADAL" clId="{432523E7-2E64-493E-ADB8-5FB6782D7B7B}" dt="2022-04-06T13:32:06.177" v="1329"/>
          <ac:spMkLst>
            <pc:docMk/>
            <pc:sldMk cId="2135081685" sldId="266"/>
            <ac:spMk id="4" creationId="{C74BC6E4-859B-43DD-9645-380242D660FD}"/>
          </ac:spMkLst>
        </pc:spChg>
        <pc:spChg chg="add del mod">
          <ac:chgData name="Michele Linardi" userId="212745de-6f4c-463e-b919-dbfcfc966402" providerId="ADAL" clId="{432523E7-2E64-493E-ADB8-5FB6782D7B7B}" dt="2022-04-06T13:32:33.163" v="1331" actId="767"/>
          <ac:spMkLst>
            <pc:docMk/>
            <pc:sldMk cId="2135081685" sldId="266"/>
            <ac:spMk id="5" creationId="{768FED5F-CDE6-42F8-BEF8-1CA70039B5BC}"/>
          </ac:spMkLst>
        </pc:spChg>
        <pc:spChg chg="add del mod">
          <ac:chgData name="Michele Linardi" userId="212745de-6f4c-463e-b919-dbfcfc966402" providerId="ADAL" clId="{432523E7-2E64-493E-ADB8-5FB6782D7B7B}" dt="2022-04-06T13:33:10.642" v="1340" actId="478"/>
          <ac:spMkLst>
            <pc:docMk/>
            <pc:sldMk cId="2135081685" sldId="266"/>
            <ac:spMk id="6" creationId="{F1E96D27-EFB3-44D8-BC8F-B6E25FE59EF2}"/>
          </ac:spMkLst>
        </pc:spChg>
        <pc:spChg chg="add mod">
          <ac:chgData name="Michele Linardi" userId="212745de-6f4c-463e-b919-dbfcfc966402" providerId="ADAL" clId="{432523E7-2E64-493E-ADB8-5FB6782D7B7B}" dt="2022-04-06T13:34:57.230" v="1527" actId="20577"/>
          <ac:spMkLst>
            <pc:docMk/>
            <pc:sldMk cId="2135081685" sldId="266"/>
            <ac:spMk id="7" creationId="{752F8F8C-3AE9-4C55-8FE3-01DDBA661393}"/>
          </ac:spMkLst>
        </pc:spChg>
      </pc:sldChg>
      <pc:sldChg chg="modSp new mod modShow">
        <pc:chgData name="Michele Linardi" userId="212745de-6f4c-463e-b919-dbfcfc966402" providerId="ADAL" clId="{432523E7-2E64-493E-ADB8-5FB6782D7B7B}" dt="2022-04-07T08:43:20.843" v="1803" actId="20577"/>
        <pc:sldMkLst>
          <pc:docMk/>
          <pc:sldMk cId="1949232009" sldId="267"/>
        </pc:sldMkLst>
        <pc:spChg chg="mod">
          <ac:chgData name="Michele Linardi" userId="212745de-6f4c-463e-b919-dbfcfc966402" providerId="ADAL" clId="{432523E7-2E64-493E-ADB8-5FB6782D7B7B}" dt="2022-04-07T08:43:20.843" v="1803" actId="20577"/>
          <ac:spMkLst>
            <pc:docMk/>
            <pc:sldMk cId="1949232009" sldId="267"/>
            <ac:spMk id="2" creationId="{C6E20BF2-466D-485C-85CB-C9D55364AAD4}"/>
          </ac:spMkLst>
        </pc:spChg>
        <pc:spChg chg="mod">
          <ac:chgData name="Michele Linardi" userId="212745de-6f4c-463e-b919-dbfcfc966402" providerId="ADAL" clId="{432523E7-2E64-493E-ADB8-5FB6782D7B7B}" dt="2022-04-07T07:30:46.582" v="1690" actId="20577"/>
          <ac:spMkLst>
            <pc:docMk/>
            <pc:sldMk cId="1949232009" sldId="267"/>
            <ac:spMk id="3" creationId="{6159A160-356E-4066-9DDC-B41EAE6DD171}"/>
          </ac:spMkLst>
        </pc:spChg>
      </pc:sldChg>
      <pc:sldChg chg="addSp delSp modSp add mod">
        <pc:chgData name="Michele Linardi" userId="212745de-6f4c-463e-b919-dbfcfc966402" providerId="ADAL" clId="{432523E7-2E64-493E-ADB8-5FB6782D7B7B}" dt="2022-04-13T09:25:01.931" v="4240" actId="20577"/>
        <pc:sldMkLst>
          <pc:docMk/>
          <pc:sldMk cId="1396526219" sldId="268"/>
        </pc:sldMkLst>
        <pc:spChg chg="mod">
          <ac:chgData name="Michele Linardi" userId="212745de-6f4c-463e-b919-dbfcfc966402" providerId="ADAL" clId="{432523E7-2E64-493E-ADB8-5FB6782D7B7B}" dt="2022-04-13T09:21:10.223" v="4101" actId="20577"/>
          <ac:spMkLst>
            <pc:docMk/>
            <pc:sldMk cId="1396526219" sldId="268"/>
            <ac:spMk id="2" creationId="{C6E20BF2-466D-485C-85CB-C9D55364AAD4}"/>
          </ac:spMkLst>
        </pc:spChg>
        <pc:spChg chg="add del mod">
          <ac:chgData name="Michele Linardi" userId="212745de-6f4c-463e-b919-dbfcfc966402" providerId="ADAL" clId="{432523E7-2E64-493E-ADB8-5FB6782D7B7B}" dt="2022-04-13T09:25:01.931" v="4240" actId="20577"/>
          <ac:spMkLst>
            <pc:docMk/>
            <pc:sldMk cId="1396526219" sldId="268"/>
            <ac:spMk id="3" creationId="{6159A160-356E-4066-9DDC-B41EAE6DD171}"/>
          </ac:spMkLst>
        </pc:spChg>
        <pc:spChg chg="add del mod">
          <ac:chgData name="Michele Linardi" userId="212745de-6f4c-463e-b919-dbfcfc966402" providerId="ADAL" clId="{432523E7-2E64-493E-ADB8-5FB6782D7B7B}" dt="2022-04-07T10:39:26.323" v="1821"/>
          <ac:spMkLst>
            <pc:docMk/>
            <pc:sldMk cId="1396526219" sldId="268"/>
            <ac:spMk id="10" creationId="{67B3F41C-2166-4FA3-889A-79866C5EBF9F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1" creationId="{783D2BF1-B55F-42D2-B98E-D479E3BCBEE5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2" creationId="{CACE1C7F-5027-472E-A8E7-9F5317B0CF43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3" creationId="{3060DA73-9CCB-4119-8DF4-5464F1B88A0B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4" creationId="{4BC93B00-6FA5-4F05-BF3F-3EA876EE9C7F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5" creationId="{2845D951-5577-4544-B0EB-743FC59754BE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6" creationId="{60CE6999-C712-48E1-A9AE-894B6C514321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7" creationId="{05AC9F19-9450-49DD-B455-DEF0E4180A7D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8" creationId="{EE33C5C9-4191-4513-9253-D2FE03F8059A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19" creationId="{B75F7D16-EBA0-4396-9D35-CADD84539C5F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20" creationId="{50185F31-DCE8-4269-A2F4-8193B02D85FA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21" creationId="{2C142194-82C1-4DF8-804A-736B74E07657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22" creationId="{366E5D68-6D0B-44B4-8886-47DCA68E40A1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23" creationId="{3D7C10B8-12EE-425F-8454-370BD7BD9A7F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24" creationId="{E149781A-27F2-474B-A590-D5EBFAF97460}"/>
          </ac:spMkLst>
        </pc:spChg>
        <pc:spChg chg="add mod">
          <ac:chgData name="Michele Linardi" userId="212745de-6f4c-463e-b919-dbfcfc966402" providerId="ADAL" clId="{432523E7-2E64-493E-ADB8-5FB6782D7B7B}" dt="2022-04-07T12:54:02.256" v="2267" actId="1076"/>
          <ac:spMkLst>
            <pc:docMk/>
            <pc:sldMk cId="1396526219" sldId="268"/>
            <ac:spMk id="25" creationId="{065151E6-95F5-49C9-B814-FC817D979DE8}"/>
          </ac:spMkLst>
        </pc:spChg>
        <pc:spChg chg="add del mod">
          <ac:chgData name="Michele Linardi" userId="212745de-6f4c-463e-b919-dbfcfc966402" providerId="ADAL" clId="{432523E7-2E64-493E-ADB8-5FB6782D7B7B}" dt="2022-04-07T12:52:30.836" v="2205" actId="478"/>
          <ac:spMkLst>
            <pc:docMk/>
            <pc:sldMk cId="1396526219" sldId="268"/>
            <ac:spMk id="26" creationId="{639A5BA5-EB6A-4B5F-9879-9B0BADAB81D0}"/>
          </ac:spMkLst>
        </pc:spChg>
        <pc:picChg chg="add del mod ord">
          <ac:chgData name="Michele Linardi" userId="212745de-6f4c-463e-b919-dbfcfc966402" providerId="ADAL" clId="{432523E7-2E64-493E-ADB8-5FB6782D7B7B}" dt="2022-04-07T08:56:06.133" v="1809" actId="22"/>
          <ac:picMkLst>
            <pc:docMk/>
            <pc:sldMk cId="1396526219" sldId="268"/>
            <ac:picMk id="5" creationId="{80E24274-8580-438C-BE82-2688AE2C7564}"/>
          </ac:picMkLst>
        </pc:picChg>
        <pc:picChg chg="add del mod">
          <ac:chgData name="Michele Linardi" userId="212745de-6f4c-463e-b919-dbfcfc966402" providerId="ADAL" clId="{432523E7-2E64-493E-ADB8-5FB6782D7B7B}" dt="2022-04-07T10:36:15.728" v="1814" actId="478"/>
          <ac:picMkLst>
            <pc:docMk/>
            <pc:sldMk cId="1396526219" sldId="268"/>
            <ac:picMk id="7" creationId="{EB56A511-08C8-48D1-AEA3-E69E4C3457EC}"/>
          </ac:picMkLst>
        </pc:picChg>
        <pc:picChg chg="add mod">
          <ac:chgData name="Michele Linardi" userId="212745de-6f4c-463e-b919-dbfcfc966402" providerId="ADAL" clId="{432523E7-2E64-493E-ADB8-5FB6782D7B7B}" dt="2022-04-09T12:45:02.358" v="2400" actId="1076"/>
          <ac:picMkLst>
            <pc:docMk/>
            <pc:sldMk cId="1396526219" sldId="268"/>
            <ac:picMk id="9" creationId="{87C3DB33-28CB-4265-9326-477D7C24D657}"/>
          </ac:picMkLst>
        </pc:picChg>
      </pc:sldChg>
      <pc:sldChg chg="new del">
        <pc:chgData name="Michele Linardi" userId="212745de-6f4c-463e-b919-dbfcfc966402" providerId="ADAL" clId="{432523E7-2E64-493E-ADB8-5FB6782D7B7B}" dt="2022-04-09T12:26:48.177" v="2382" actId="680"/>
        <pc:sldMkLst>
          <pc:docMk/>
          <pc:sldMk cId="1783914873" sldId="269"/>
        </pc:sldMkLst>
      </pc:sldChg>
      <pc:sldChg chg="addSp delSp modSp add mod">
        <pc:chgData name="Michele Linardi" userId="212745de-6f4c-463e-b919-dbfcfc966402" providerId="ADAL" clId="{432523E7-2E64-493E-ADB8-5FB6782D7B7B}" dt="2022-04-13T09:27:10.491" v="4308" actId="20577"/>
        <pc:sldMkLst>
          <pc:docMk/>
          <pc:sldMk cId="2659180112" sldId="269"/>
        </pc:sldMkLst>
        <pc:spChg chg="del">
          <ac:chgData name="Michele Linardi" userId="212745de-6f4c-463e-b919-dbfcfc966402" providerId="ADAL" clId="{432523E7-2E64-493E-ADB8-5FB6782D7B7B}" dt="2022-04-13T09:21:28.870" v="4103" actId="478"/>
          <ac:spMkLst>
            <pc:docMk/>
            <pc:sldMk cId="2659180112" sldId="269"/>
            <ac:spMk id="2" creationId="{C6E20BF2-466D-485C-85CB-C9D55364AAD4}"/>
          </ac:spMkLst>
        </pc:spChg>
        <pc:spChg chg="mod">
          <ac:chgData name="Michele Linardi" userId="212745de-6f4c-463e-b919-dbfcfc966402" providerId="ADAL" clId="{432523E7-2E64-493E-ADB8-5FB6782D7B7B}" dt="2022-04-13T09:27:10.491" v="4308" actId="20577"/>
          <ac:spMkLst>
            <pc:docMk/>
            <pc:sldMk cId="2659180112" sldId="269"/>
            <ac:spMk id="3" creationId="{6159A160-356E-4066-9DDC-B41EAE6DD171}"/>
          </ac:spMkLst>
        </pc:spChg>
        <pc:spChg chg="add del mod">
          <ac:chgData name="Michele Linardi" userId="212745de-6f4c-463e-b919-dbfcfc966402" providerId="ADAL" clId="{432523E7-2E64-493E-ADB8-5FB6782D7B7B}" dt="2022-04-13T09:21:31.100" v="4106" actId="478"/>
          <ac:spMkLst>
            <pc:docMk/>
            <pc:sldMk cId="2659180112" sldId="269"/>
            <ac:spMk id="5" creationId="{A3806BB9-7AC1-4FEF-84C7-2829B225E072}"/>
          </ac:spMkLst>
        </pc:spChg>
        <pc:spChg chg="add del mod">
          <ac:chgData name="Michele Linardi" userId="212745de-6f4c-463e-b919-dbfcfc966402" providerId="ADAL" clId="{432523E7-2E64-493E-ADB8-5FB6782D7B7B}" dt="2022-04-13T09:21:29.752" v="4105"/>
          <ac:spMkLst>
            <pc:docMk/>
            <pc:sldMk cId="2659180112" sldId="269"/>
            <ac:spMk id="6" creationId="{71B07331-297B-436D-BECC-19908FDD3153}"/>
          </ac:spMkLst>
        </pc:spChg>
        <pc:spChg chg="add mod">
          <ac:chgData name="Michele Linardi" userId="212745de-6f4c-463e-b919-dbfcfc966402" providerId="ADAL" clId="{432523E7-2E64-493E-ADB8-5FB6782D7B7B}" dt="2022-04-13T09:21:31.454" v="4107"/>
          <ac:spMkLst>
            <pc:docMk/>
            <pc:sldMk cId="2659180112" sldId="269"/>
            <ac:spMk id="7" creationId="{34DFE31F-B48E-47D1-8B12-2B20A26E6F1A}"/>
          </ac:spMkLst>
        </pc:spChg>
        <pc:spChg chg="add del">
          <ac:chgData name="Michele Linardi" userId="212745de-6f4c-463e-b919-dbfcfc966402" providerId="ADAL" clId="{432523E7-2E64-493E-ADB8-5FB6782D7B7B}" dt="2022-04-09T12:50:14.485" v="2439"/>
          <ac:spMkLst>
            <pc:docMk/>
            <pc:sldMk cId="2659180112" sldId="269"/>
            <ac:spMk id="7" creationId="{A27D4C6E-FDC9-49A8-94F1-7C9135534E20}"/>
          </ac:spMkLst>
        </pc:spChg>
        <pc:spChg chg="add del">
          <ac:chgData name="Michele Linardi" userId="212745de-6f4c-463e-b919-dbfcfc966402" providerId="ADAL" clId="{432523E7-2E64-493E-ADB8-5FB6782D7B7B}" dt="2022-04-09T12:50:15.670" v="2441"/>
          <ac:spMkLst>
            <pc:docMk/>
            <pc:sldMk cId="2659180112" sldId="269"/>
            <ac:spMk id="8" creationId="{540F324A-F49A-40CB-9CBE-C41FC89B0903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1" creationId="{783D2BF1-B55F-42D2-B98E-D479E3BCBEE5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2" creationId="{CACE1C7F-5027-472E-A8E7-9F5317B0CF43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3" creationId="{3060DA73-9CCB-4119-8DF4-5464F1B88A0B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4" creationId="{4BC93B00-6FA5-4F05-BF3F-3EA876EE9C7F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5" creationId="{2845D951-5577-4544-B0EB-743FC59754BE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6" creationId="{60CE6999-C712-48E1-A9AE-894B6C514321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7" creationId="{05AC9F19-9450-49DD-B455-DEF0E4180A7D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8" creationId="{EE33C5C9-4191-4513-9253-D2FE03F8059A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19" creationId="{B75F7D16-EBA0-4396-9D35-CADD84539C5F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20" creationId="{50185F31-DCE8-4269-A2F4-8193B02D85FA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21" creationId="{2C142194-82C1-4DF8-804A-736B74E07657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22" creationId="{366E5D68-6D0B-44B4-8886-47DCA68E40A1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23" creationId="{3D7C10B8-12EE-425F-8454-370BD7BD9A7F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24" creationId="{E149781A-27F2-474B-A590-D5EBFAF97460}"/>
          </ac:spMkLst>
        </pc:spChg>
        <pc:spChg chg="mod">
          <ac:chgData name="Michele Linardi" userId="212745de-6f4c-463e-b919-dbfcfc966402" providerId="ADAL" clId="{432523E7-2E64-493E-ADB8-5FB6782D7B7B}" dt="2022-04-09T12:27:53.395" v="2391" actId="164"/>
          <ac:spMkLst>
            <pc:docMk/>
            <pc:sldMk cId="2659180112" sldId="269"/>
            <ac:spMk id="25" creationId="{065151E6-95F5-49C9-B814-FC817D979DE8}"/>
          </ac:spMkLst>
        </pc:spChg>
        <pc:grpChg chg="add del mod">
          <ac:chgData name="Michele Linardi" userId="212745de-6f4c-463e-b919-dbfcfc966402" providerId="ADAL" clId="{432523E7-2E64-493E-ADB8-5FB6782D7B7B}" dt="2022-04-09T12:48:40.371" v="2401" actId="478"/>
          <ac:grpSpMkLst>
            <pc:docMk/>
            <pc:sldMk cId="2659180112" sldId="269"/>
            <ac:grpSpMk id="4" creationId="{5B35B130-E932-4C2B-A868-5B4F256BED5F}"/>
          </ac:grpSpMkLst>
        </pc:grpChg>
        <pc:picChg chg="add del mod">
          <ac:chgData name="Michele Linardi" userId="212745de-6f4c-463e-b919-dbfcfc966402" providerId="ADAL" clId="{432523E7-2E64-493E-ADB8-5FB6782D7B7B}" dt="2022-04-09T12:50:35.050" v="2444" actId="21"/>
          <ac:picMkLst>
            <pc:docMk/>
            <pc:sldMk cId="2659180112" sldId="269"/>
            <ac:picMk id="6" creationId="{F01EA44B-CC93-4565-A01F-A7DD10AE23BD}"/>
          </ac:picMkLst>
        </pc:picChg>
        <pc:picChg chg="mod">
          <ac:chgData name="Michele Linardi" userId="212745de-6f4c-463e-b919-dbfcfc966402" providerId="ADAL" clId="{432523E7-2E64-493E-ADB8-5FB6782D7B7B}" dt="2022-04-09T12:27:53.395" v="2391" actId="164"/>
          <ac:picMkLst>
            <pc:docMk/>
            <pc:sldMk cId="2659180112" sldId="269"/>
            <ac:picMk id="9" creationId="{87C3DB33-28CB-4265-9326-477D7C24D657}"/>
          </ac:picMkLst>
        </pc:picChg>
        <pc:picChg chg="add del mod">
          <ac:chgData name="Michele Linardi" userId="212745de-6f4c-463e-b919-dbfcfc966402" providerId="ADAL" clId="{432523E7-2E64-493E-ADB8-5FB6782D7B7B}" dt="2022-04-09T12:50:56.541" v="2457" actId="478"/>
          <ac:picMkLst>
            <pc:docMk/>
            <pc:sldMk cId="2659180112" sldId="269"/>
            <ac:picMk id="26" creationId="{3AEF8246-5633-40F2-9784-CD4D23F9409B}"/>
          </ac:picMkLst>
        </pc:picChg>
      </pc:sldChg>
      <pc:sldChg chg="new del">
        <pc:chgData name="Michele Linardi" userId="212745de-6f4c-463e-b919-dbfcfc966402" providerId="ADAL" clId="{432523E7-2E64-493E-ADB8-5FB6782D7B7B}" dt="2022-04-09T12:50:38.520" v="2446" actId="680"/>
        <pc:sldMkLst>
          <pc:docMk/>
          <pc:sldMk cId="1001679640" sldId="270"/>
        </pc:sldMkLst>
      </pc:sldChg>
      <pc:sldChg chg="addSp delSp modSp add mod addCm delCm">
        <pc:chgData name="Michele Linardi" userId="212745de-6f4c-463e-b919-dbfcfc966402" providerId="ADAL" clId="{432523E7-2E64-493E-ADB8-5FB6782D7B7B}" dt="2022-04-13T09:59:26.815" v="4879" actId="113"/>
        <pc:sldMkLst>
          <pc:docMk/>
          <pc:sldMk cId="3671613147" sldId="270"/>
        </pc:sldMkLst>
        <pc:spChg chg="mod">
          <ac:chgData name="Michele Linardi" userId="212745de-6f4c-463e-b919-dbfcfc966402" providerId="ADAL" clId="{432523E7-2E64-493E-ADB8-5FB6782D7B7B}" dt="2022-04-13T09:22:41.592" v="4115"/>
          <ac:spMkLst>
            <pc:docMk/>
            <pc:sldMk cId="3671613147" sldId="270"/>
            <ac:spMk id="2" creationId="{C6E20BF2-466D-485C-85CB-C9D55364AAD4}"/>
          </ac:spMkLst>
        </pc:spChg>
        <pc:spChg chg="del">
          <ac:chgData name="Michele Linardi" userId="212745de-6f4c-463e-b919-dbfcfc966402" providerId="ADAL" clId="{432523E7-2E64-493E-ADB8-5FB6782D7B7B}" dt="2022-04-09T12:50:45.673" v="2449" actId="478"/>
          <ac:spMkLst>
            <pc:docMk/>
            <pc:sldMk cId="3671613147" sldId="270"/>
            <ac:spMk id="3" creationId="{6159A160-356E-4066-9DDC-B41EAE6DD171}"/>
          </ac:spMkLst>
        </pc:spChg>
        <pc:spChg chg="add mod ord">
          <ac:chgData name="Michele Linardi" userId="212745de-6f4c-463e-b919-dbfcfc966402" providerId="ADAL" clId="{432523E7-2E64-493E-ADB8-5FB6782D7B7B}" dt="2022-04-13T09:59:16.396" v="4877" actId="20577"/>
          <ac:spMkLst>
            <pc:docMk/>
            <pc:sldMk cId="3671613147" sldId="270"/>
            <ac:spMk id="5" creationId="{B2135605-163A-492F-9FDA-6C74873C67BA}"/>
          </ac:spMkLst>
        </pc:spChg>
        <pc:graphicFrameChg chg="add mod modGraphic">
          <ac:chgData name="Michele Linardi" userId="212745de-6f4c-463e-b919-dbfcfc966402" providerId="ADAL" clId="{432523E7-2E64-493E-ADB8-5FB6782D7B7B}" dt="2022-04-13T09:59:26.815" v="4879" actId="113"/>
          <ac:graphicFrameMkLst>
            <pc:docMk/>
            <pc:sldMk cId="3671613147" sldId="270"/>
            <ac:graphicFrameMk id="8" creationId="{B4BE062B-2019-4CF0-BF12-CCD8831F405C}"/>
          </ac:graphicFrameMkLst>
        </pc:graphicFrameChg>
        <pc:picChg chg="add del mod">
          <ac:chgData name="Michele Linardi" userId="212745de-6f4c-463e-b919-dbfcfc966402" providerId="ADAL" clId="{432523E7-2E64-493E-ADB8-5FB6782D7B7B}" dt="2022-04-09T13:45:31.832" v="3133" actId="478"/>
          <ac:picMkLst>
            <pc:docMk/>
            <pc:sldMk cId="3671613147" sldId="270"/>
            <ac:picMk id="7" creationId="{DDA2AC57-5DC5-4EF4-8B09-440EB37E682D}"/>
          </ac:picMkLst>
        </pc:picChg>
        <pc:picChg chg="add mod">
          <ac:chgData name="Michele Linardi" userId="212745de-6f4c-463e-b919-dbfcfc966402" providerId="ADAL" clId="{432523E7-2E64-493E-ADB8-5FB6782D7B7B}" dt="2022-04-13T09:58:30.974" v="4841" actId="1076"/>
          <ac:picMkLst>
            <pc:docMk/>
            <pc:sldMk cId="3671613147" sldId="270"/>
            <ac:picMk id="10" creationId="{9383F288-FAFB-411C-8C58-9579F4ACAD05}"/>
          </ac:picMkLst>
        </pc:picChg>
        <pc:picChg chg="del mod">
          <ac:chgData name="Michele Linardi" userId="212745de-6f4c-463e-b919-dbfcfc966402" providerId="ADAL" clId="{432523E7-2E64-493E-ADB8-5FB6782D7B7B}" dt="2022-04-09T13:40:12.433" v="2998" actId="478"/>
          <ac:picMkLst>
            <pc:docMk/>
            <pc:sldMk cId="3671613147" sldId="270"/>
            <ac:picMk id="26" creationId="{3AEF8246-5633-40F2-9784-CD4D23F9409B}"/>
          </ac:picMkLst>
        </pc:picChg>
      </pc:sldChg>
      <pc:sldChg chg="addSp delSp modSp add mod">
        <pc:chgData name="Michele Linardi" userId="212745de-6f4c-463e-b919-dbfcfc966402" providerId="ADAL" clId="{432523E7-2E64-493E-ADB8-5FB6782D7B7B}" dt="2022-04-13T14:31:17.779" v="5688" actId="1036"/>
        <pc:sldMkLst>
          <pc:docMk/>
          <pc:sldMk cId="515901611" sldId="271"/>
        </pc:sldMkLst>
        <pc:spChg chg="mod">
          <ac:chgData name="Michele Linardi" userId="212745de-6f4c-463e-b919-dbfcfc966402" providerId="ADAL" clId="{432523E7-2E64-493E-ADB8-5FB6782D7B7B}" dt="2022-04-13T10:14:45.078" v="4953" actId="20577"/>
          <ac:spMkLst>
            <pc:docMk/>
            <pc:sldMk cId="515901611" sldId="271"/>
            <ac:spMk id="2" creationId="{C6E20BF2-466D-485C-85CB-C9D55364AAD4}"/>
          </ac:spMkLst>
        </pc:spChg>
        <pc:spChg chg="del mod">
          <ac:chgData name="Michele Linardi" userId="212745de-6f4c-463e-b919-dbfcfc966402" providerId="ADAL" clId="{432523E7-2E64-493E-ADB8-5FB6782D7B7B}" dt="2022-04-09T13:56:46.973" v="3368" actId="478"/>
          <ac:spMkLst>
            <pc:docMk/>
            <pc:sldMk cId="515901611" sldId="271"/>
            <ac:spMk id="5" creationId="{B2135605-163A-492F-9FDA-6C74873C67BA}"/>
          </ac:spMkLst>
        </pc:spChg>
        <pc:spChg chg="add del">
          <ac:chgData name="Michele Linardi" userId="212745de-6f4c-463e-b919-dbfcfc966402" providerId="ADAL" clId="{432523E7-2E64-493E-ADB8-5FB6782D7B7B}" dt="2022-04-09T14:03:23.213" v="3370" actId="22"/>
          <ac:spMkLst>
            <pc:docMk/>
            <pc:sldMk cId="515901611" sldId="271"/>
            <ac:spMk id="7" creationId="{754241B0-7115-4074-AE04-BE9F372317A7}"/>
          </ac:spMkLst>
        </pc:spChg>
        <pc:spChg chg="add del">
          <ac:chgData name="Michele Linardi" userId="212745de-6f4c-463e-b919-dbfcfc966402" providerId="ADAL" clId="{432523E7-2E64-493E-ADB8-5FB6782D7B7B}" dt="2022-04-13T10:11:33.604" v="4889" actId="22"/>
          <ac:spMkLst>
            <pc:docMk/>
            <pc:sldMk cId="515901611" sldId="271"/>
            <ac:spMk id="7" creationId="{B84B0197-E9B1-40D4-B91D-EF806F324D8D}"/>
          </ac:spMkLst>
        </pc:spChg>
        <pc:spChg chg="add mod">
          <ac:chgData name="Michele Linardi" userId="212745de-6f4c-463e-b919-dbfcfc966402" providerId="ADAL" clId="{432523E7-2E64-493E-ADB8-5FB6782D7B7B}" dt="2022-04-13T14:31:17.779" v="5688" actId="1036"/>
          <ac:spMkLst>
            <pc:docMk/>
            <pc:sldMk cId="515901611" sldId="271"/>
            <ac:spMk id="10" creationId="{948C87C2-A11F-4420-A5A4-366698F35BA1}"/>
          </ac:spMkLst>
        </pc:spChg>
        <pc:spChg chg="add mod">
          <ac:chgData name="Michele Linardi" userId="212745de-6f4c-463e-b919-dbfcfc966402" providerId="ADAL" clId="{432523E7-2E64-493E-ADB8-5FB6782D7B7B}" dt="2022-04-13T10:14:28.144" v="4948" actId="113"/>
          <ac:spMkLst>
            <pc:docMk/>
            <pc:sldMk cId="515901611" sldId="271"/>
            <ac:spMk id="11" creationId="{2E065083-4537-46B9-8B19-A58D0ACA9C1B}"/>
          </ac:spMkLst>
        </pc:spChg>
        <pc:spChg chg="add mod">
          <ac:chgData name="Michele Linardi" userId="212745de-6f4c-463e-b919-dbfcfc966402" providerId="ADAL" clId="{432523E7-2E64-493E-ADB8-5FB6782D7B7B}" dt="2022-04-13T14:31:17.779" v="5688" actId="1036"/>
          <ac:spMkLst>
            <pc:docMk/>
            <pc:sldMk cId="515901611" sldId="271"/>
            <ac:spMk id="13" creationId="{AC497AFA-D9C4-4AB3-94EE-01EF87C6C76F}"/>
          </ac:spMkLst>
        </pc:spChg>
        <pc:spChg chg="add mod">
          <ac:chgData name="Michele Linardi" userId="212745de-6f4c-463e-b919-dbfcfc966402" providerId="ADAL" clId="{432523E7-2E64-493E-ADB8-5FB6782D7B7B}" dt="2022-04-13T14:31:17.779" v="5688" actId="1036"/>
          <ac:spMkLst>
            <pc:docMk/>
            <pc:sldMk cId="515901611" sldId="271"/>
            <ac:spMk id="21" creationId="{33F52280-8E4A-4629-A9E2-D410254161F9}"/>
          </ac:spMkLst>
        </pc:spChg>
        <pc:graphicFrameChg chg="del">
          <ac:chgData name="Michele Linardi" userId="212745de-6f4c-463e-b919-dbfcfc966402" providerId="ADAL" clId="{432523E7-2E64-493E-ADB8-5FB6782D7B7B}" dt="2022-04-09T13:51:38.296" v="3324" actId="478"/>
          <ac:graphicFrameMkLst>
            <pc:docMk/>
            <pc:sldMk cId="515901611" sldId="271"/>
            <ac:graphicFrameMk id="8" creationId="{B4BE062B-2019-4CF0-BF12-CCD8831F405C}"/>
          </ac:graphicFrameMkLst>
        </pc:graphicFrameChg>
        <pc:picChg chg="add del">
          <ac:chgData name="Michele Linardi" userId="212745de-6f4c-463e-b919-dbfcfc966402" providerId="ADAL" clId="{432523E7-2E64-493E-ADB8-5FB6782D7B7B}" dt="2022-04-13T10:12:01.514" v="4891" actId="478"/>
          <ac:picMkLst>
            <pc:docMk/>
            <pc:sldMk cId="515901611" sldId="271"/>
            <ac:picMk id="5" creationId="{5072D53B-CF4E-4C66-A63A-C648AD68F196}"/>
          </ac:picMkLst>
        </pc:picChg>
        <pc:picChg chg="add del mod">
          <ac:chgData name="Michele Linardi" userId="212745de-6f4c-463e-b919-dbfcfc966402" providerId="ADAL" clId="{432523E7-2E64-493E-ADB8-5FB6782D7B7B}" dt="2022-04-13T10:11:32.352" v="4887" actId="478"/>
          <ac:picMkLst>
            <pc:docMk/>
            <pc:sldMk cId="515901611" sldId="271"/>
            <ac:picMk id="6" creationId="{D9B35895-FC63-4970-A4D0-9339E54D37F4}"/>
          </ac:picMkLst>
        </pc:picChg>
        <pc:picChg chg="add mod">
          <ac:chgData name="Michele Linardi" userId="212745de-6f4c-463e-b919-dbfcfc966402" providerId="ADAL" clId="{432523E7-2E64-493E-ADB8-5FB6782D7B7B}" dt="2022-04-13T14:31:17.779" v="5688" actId="1036"/>
          <ac:picMkLst>
            <pc:docMk/>
            <pc:sldMk cId="515901611" sldId="271"/>
            <ac:picMk id="9" creationId="{50CD8F7E-18C5-4434-B750-51965AC32DC9}"/>
          </ac:picMkLst>
        </pc:picChg>
        <pc:picChg chg="del">
          <ac:chgData name="Michele Linardi" userId="212745de-6f4c-463e-b919-dbfcfc966402" providerId="ADAL" clId="{432523E7-2E64-493E-ADB8-5FB6782D7B7B}" dt="2022-04-09T13:51:38.296" v="3324" actId="478"/>
          <ac:picMkLst>
            <pc:docMk/>
            <pc:sldMk cId="515901611" sldId="271"/>
            <ac:picMk id="10" creationId="{9383F288-FAFB-411C-8C58-9579F4ACAD05}"/>
          </ac:picMkLst>
        </pc:picChg>
        <pc:cxnChg chg="add del mod">
          <ac:chgData name="Michele Linardi" userId="212745de-6f4c-463e-b919-dbfcfc966402" providerId="ADAL" clId="{432523E7-2E64-493E-ADB8-5FB6782D7B7B}" dt="2022-04-13T13:28:11.067" v="4992" actId="478"/>
          <ac:cxnSpMkLst>
            <pc:docMk/>
            <pc:sldMk cId="515901611" sldId="271"/>
            <ac:cxnSpMk id="12" creationId="{0B886EFE-EFBD-423A-AAD6-1C2DA4672E3F}"/>
          </ac:cxnSpMkLst>
        </pc:cxnChg>
        <pc:cxnChg chg="add del mod">
          <ac:chgData name="Michele Linardi" userId="212745de-6f4c-463e-b919-dbfcfc966402" providerId="ADAL" clId="{432523E7-2E64-493E-ADB8-5FB6782D7B7B}" dt="2022-04-13T13:30:31.635" v="5048" actId="478"/>
          <ac:cxnSpMkLst>
            <pc:docMk/>
            <pc:sldMk cId="515901611" sldId="271"/>
            <ac:cxnSpMk id="14" creationId="{4030EFCE-30C8-4C04-BB94-1C661F900D77}"/>
          </ac:cxnSpMkLst>
        </pc:cxnChg>
        <pc:cxnChg chg="add mod">
          <ac:chgData name="Michele Linardi" userId="212745de-6f4c-463e-b919-dbfcfc966402" providerId="ADAL" clId="{432523E7-2E64-493E-ADB8-5FB6782D7B7B}" dt="2022-04-13T14:31:17.779" v="5688" actId="1036"/>
          <ac:cxnSpMkLst>
            <pc:docMk/>
            <pc:sldMk cId="515901611" sldId="271"/>
            <ac:cxnSpMk id="15" creationId="{8D2A13EF-E8D8-4289-98CD-6A158F15590A}"/>
          </ac:cxnSpMkLst>
        </pc:cxnChg>
        <pc:cxnChg chg="add mod">
          <ac:chgData name="Michele Linardi" userId="212745de-6f4c-463e-b919-dbfcfc966402" providerId="ADAL" clId="{432523E7-2E64-493E-ADB8-5FB6782D7B7B}" dt="2022-04-13T14:31:17.779" v="5688" actId="1036"/>
          <ac:cxnSpMkLst>
            <pc:docMk/>
            <pc:sldMk cId="515901611" sldId="271"/>
            <ac:cxnSpMk id="18" creationId="{F5A7F8C8-3ED8-470B-A848-0C06F9FB3D2F}"/>
          </ac:cxnSpMkLst>
        </pc:cxnChg>
      </pc:sldChg>
      <pc:sldChg chg="addSp delSp modSp add del mod">
        <pc:chgData name="Michele Linardi" userId="212745de-6f4c-463e-b919-dbfcfc966402" providerId="ADAL" clId="{432523E7-2E64-493E-ADB8-5FB6782D7B7B}" dt="2022-04-13T13:38:36.477" v="5300" actId="47"/>
        <pc:sldMkLst>
          <pc:docMk/>
          <pc:sldMk cId="1483048698" sldId="272"/>
        </pc:sldMkLst>
        <pc:spChg chg="mod">
          <ac:chgData name="Michele Linardi" userId="212745de-6f4c-463e-b919-dbfcfc966402" providerId="ADAL" clId="{432523E7-2E64-493E-ADB8-5FB6782D7B7B}" dt="2022-04-13T10:14:48.052" v="4954"/>
          <ac:spMkLst>
            <pc:docMk/>
            <pc:sldMk cId="1483048698" sldId="272"/>
            <ac:spMk id="2" creationId="{C6E20BF2-466D-485C-85CB-C9D55364AAD4}"/>
          </ac:spMkLst>
        </pc:spChg>
        <pc:spChg chg="add mod">
          <ac:chgData name="Michele Linardi" userId="212745de-6f4c-463e-b919-dbfcfc966402" providerId="ADAL" clId="{432523E7-2E64-493E-ADB8-5FB6782D7B7B}" dt="2022-04-09T14:06:15.884" v="3412"/>
          <ac:spMkLst>
            <pc:docMk/>
            <pc:sldMk cId="1483048698" sldId="272"/>
            <ac:spMk id="4" creationId="{0B4E22AD-2D2A-4750-947D-7E4FB951DF44}"/>
          </ac:spMkLst>
        </pc:spChg>
        <pc:spChg chg="add mod">
          <ac:chgData name="Michele Linardi" userId="212745de-6f4c-463e-b919-dbfcfc966402" providerId="ADAL" clId="{432523E7-2E64-493E-ADB8-5FB6782D7B7B}" dt="2022-04-13T10:14:13.284" v="4945" actId="1076"/>
          <ac:spMkLst>
            <pc:docMk/>
            <pc:sldMk cId="1483048698" sldId="272"/>
            <ac:spMk id="13" creationId="{663DC05A-5E39-4076-9084-EC2315B03144}"/>
          </ac:spMkLst>
        </pc:spChg>
        <pc:spChg chg="add del mod">
          <ac:chgData name="Michele Linardi" userId="212745de-6f4c-463e-b919-dbfcfc966402" providerId="ADAL" clId="{432523E7-2E64-493E-ADB8-5FB6782D7B7B}" dt="2022-04-13T13:31:30.090" v="5102" actId="21"/>
          <ac:spMkLst>
            <pc:docMk/>
            <pc:sldMk cId="1483048698" sldId="272"/>
            <ac:spMk id="33" creationId="{96E9C8C8-F272-4FF1-918B-0530A8001988}"/>
          </ac:spMkLst>
        </pc:spChg>
        <pc:spChg chg="add del mod">
          <ac:chgData name="Michele Linardi" userId="212745de-6f4c-463e-b919-dbfcfc966402" providerId="ADAL" clId="{432523E7-2E64-493E-ADB8-5FB6782D7B7B}" dt="2022-04-13T09:51:26.508" v="4615" actId="478"/>
          <ac:spMkLst>
            <pc:docMk/>
            <pc:sldMk cId="1483048698" sldId="272"/>
            <ac:spMk id="34" creationId="{BE8E9782-8FA3-45E6-AE8D-113AD690921C}"/>
          </ac:spMkLst>
        </pc:spChg>
        <pc:spChg chg="add del mod">
          <ac:chgData name="Michele Linardi" userId="212745de-6f4c-463e-b919-dbfcfc966402" providerId="ADAL" clId="{432523E7-2E64-493E-ADB8-5FB6782D7B7B}" dt="2022-04-13T10:15:41.791" v="4971" actId="478"/>
          <ac:spMkLst>
            <pc:docMk/>
            <pc:sldMk cId="1483048698" sldId="272"/>
            <ac:spMk id="38" creationId="{8AEB66FA-402D-4E76-BEB3-A3114BA36CBF}"/>
          </ac:spMkLst>
        </pc:spChg>
        <pc:picChg chg="add del mod">
          <ac:chgData name="Michele Linardi" userId="212745de-6f4c-463e-b919-dbfcfc966402" providerId="ADAL" clId="{432523E7-2E64-493E-ADB8-5FB6782D7B7B}" dt="2022-04-09T14:07:53.624" v="3423" actId="478"/>
          <ac:picMkLst>
            <pc:docMk/>
            <pc:sldMk cId="1483048698" sldId="272"/>
            <ac:picMk id="5" creationId="{7127D79E-794E-47FD-80D8-FC3CCD02002B}"/>
          </ac:picMkLst>
        </pc:picChg>
        <pc:picChg chg="del mod">
          <ac:chgData name="Michele Linardi" userId="212745de-6f4c-463e-b919-dbfcfc966402" providerId="ADAL" clId="{432523E7-2E64-493E-ADB8-5FB6782D7B7B}" dt="2022-04-13T10:12:50.443" v="4941" actId="478"/>
          <ac:picMkLst>
            <pc:docMk/>
            <pc:sldMk cId="1483048698" sldId="272"/>
            <ac:picMk id="6" creationId="{D9B35895-FC63-4970-A4D0-9339E54D37F4}"/>
          </ac:picMkLst>
        </pc:picChg>
        <pc:picChg chg="add del mod modCrop">
          <ac:chgData name="Michele Linardi" userId="212745de-6f4c-463e-b919-dbfcfc966402" providerId="ADAL" clId="{432523E7-2E64-493E-ADB8-5FB6782D7B7B}" dt="2022-04-09T14:08:39.848" v="3429" actId="22"/>
          <ac:picMkLst>
            <pc:docMk/>
            <pc:sldMk cId="1483048698" sldId="272"/>
            <ac:picMk id="8" creationId="{6F449D42-49CC-432D-9C2C-ADD4AA4922D6}"/>
          </ac:picMkLst>
        </pc:picChg>
        <pc:picChg chg="add del mod">
          <ac:chgData name="Michele Linardi" userId="212745de-6f4c-463e-b919-dbfcfc966402" providerId="ADAL" clId="{432523E7-2E64-493E-ADB8-5FB6782D7B7B}" dt="2022-04-13T10:12:55.139" v="4942" actId="478"/>
          <ac:picMkLst>
            <pc:docMk/>
            <pc:sldMk cId="1483048698" sldId="272"/>
            <ac:picMk id="10" creationId="{3E1D3338-FB98-4D00-B31D-CD72ED44531E}"/>
          </ac:picMkLst>
        </pc:picChg>
        <pc:picChg chg="add mod">
          <ac:chgData name="Michele Linardi" userId="212745de-6f4c-463e-b919-dbfcfc966402" providerId="ADAL" clId="{432523E7-2E64-493E-ADB8-5FB6782D7B7B}" dt="2022-04-13T10:14:38.084" v="4951" actId="1076"/>
          <ac:picMkLst>
            <pc:docMk/>
            <pc:sldMk cId="1483048698" sldId="272"/>
            <ac:picMk id="14" creationId="{CE98F4E1-00A9-46FA-B070-BFE2B243D883}"/>
          </ac:picMkLst>
        </pc:picChg>
        <pc:picChg chg="add del mod">
          <ac:chgData name="Michele Linardi" userId="212745de-6f4c-463e-b919-dbfcfc966402" providerId="ADAL" clId="{432523E7-2E64-493E-ADB8-5FB6782D7B7B}" dt="2022-04-09T14:10:04.533" v="3445" actId="478"/>
          <ac:picMkLst>
            <pc:docMk/>
            <pc:sldMk cId="1483048698" sldId="272"/>
            <ac:picMk id="15" creationId="{70A9D494-0220-426E-9B34-02A3B02055DF}"/>
          </ac:picMkLst>
        </pc:picChg>
        <pc:picChg chg="add del mod modCrop">
          <ac:chgData name="Michele Linardi" userId="212745de-6f4c-463e-b919-dbfcfc966402" providerId="ADAL" clId="{432523E7-2E64-493E-ADB8-5FB6782D7B7B}" dt="2022-04-09T14:13:09.920" v="3464" actId="478"/>
          <ac:picMkLst>
            <pc:docMk/>
            <pc:sldMk cId="1483048698" sldId="272"/>
            <ac:picMk id="21" creationId="{20721796-6621-4A6F-A0F5-269868F5F636}"/>
          </ac:picMkLst>
        </pc:picChg>
        <pc:picChg chg="add del mod modCrop">
          <ac:chgData name="Michele Linardi" userId="212745de-6f4c-463e-b919-dbfcfc966402" providerId="ADAL" clId="{432523E7-2E64-493E-ADB8-5FB6782D7B7B}" dt="2022-04-13T10:12:57.043" v="4943" actId="478"/>
          <ac:picMkLst>
            <pc:docMk/>
            <pc:sldMk cId="1483048698" sldId="272"/>
            <ac:picMk id="29" creationId="{7CCDB653-8154-45C1-BC60-3ACEC666C9CF}"/>
          </ac:picMkLst>
        </pc:picChg>
        <pc:cxnChg chg="add del mod">
          <ac:chgData name="Michele Linardi" userId="212745de-6f4c-463e-b919-dbfcfc966402" providerId="ADAL" clId="{432523E7-2E64-493E-ADB8-5FB6782D7B7B}" dt="2022-04-13T13:29:56.240" v="5033" actId="21"/>
          <ac:cxnSpMkLst>
            <pc:docMk/>
            <pc:sldMk cId="1483048698" sldId="272"/>
            <ac:cxnSpMk id="12" creationId="{AC7EA0A9-9AA2-4796-9C89-8AF8DE32EF9F}"/>
          </ac:cxnSpMkLst>
        </pc:cxnChg>
        <pc:cxnChg chg="add del mod">
          <ac:chgData name="Michele Linardi" userId="212745de-6f4c-463e-b919-dbfcfc966402" providerId="ADAL" clId="{432523E7-2E64-493E-ADB8-5FB6782D7B7B}" dt="2022-04-13T13:29:56.240" v="5033" actId="21"/>
          <ac:cxnSpMkLst>
            <pc:docMk/>
            <pc:sldMk cId="1483048698" sldId="272"/>
            <ac:cxnSpMk id="16" creationId="{26587F0F-A233-4559-B40F-09BA65FC82F2}"/>
          </ac:cxnSpMkLst>
        </pc:cxnChg>
      </pc:sldChg>
      <pc:sldChg chg="addSp delSp modSp add mod">
        <pc:chgData name="Michele Linardi" userId="212745de-6f4c-463e-b919-dbfcfc966402" providerId="ADAL" clId="{432523E7-2E64-493E-ADB8-5FB6782D7B7B}" dt="2022-04-13T09:18:47.897" v="3988" actId="1076"/>
        <pc:sldMkLst>
          <pc:docMk/>
          <pc:sldMk cId="1174541013" sldId="273"/>
        </pc:sldMkLst>
        <pc:spChg chg="del">
          <ac:chgData name="Michele Linardi" userId="212745de-6f4c-463e-b919-dbfcfc966402" providerId="ADAL" clId="{432523E7-2E64-493E-ADB8-5FB6782D7B7B}" dt="2022-04-13T09:17:16.005" v="3946" actId="478"/>
          <ac:spMkLst>
            <pc:docMk/>
            <pc:sldMk cId="1174541013" sldId="273"/>
            <ac:spMk id="2" creationId="{3BE12505-3FAF-4E33-9767-CFFBC315763D}"/>
          </ac:spMkLst>
        </pc:spChg>
        <pc:spChg chg="add del mod">
          <ac:chgData name="Michele Linardi" userId="212745de-6f4c-463e-b919-dbfcfc966402" providerId="ADAL" clId="{432523E7-2E64-493E-ADB8-5FB6782D7B7B}" dt="2022-04-13T09:17:18.555" v="3947" actId="478"/>
          <ac:spMkLst>
            <pc:docMk/>
            <pc:sldMk cId="1174541013" sldId="273"/>
            <ac:spMk id="4" creationId="{43EB77CA-0AE1-46C1-A75E-2F26D49057A5}"/>
          </ac:spMkLst>
        </pc:spChg>
        <pc:spChg chg="mod">
          <ac:chgData name="Michele Linardi" userId="212745de-6f4c-463e-b919-dbfcfc966402" providerId="ADAL" clId="{432523E7-2E64-493E-ADB8-5FB6782D7B7B}" dt="2022-04-13T09:18:47.897" v="3988" actId="1076"/>
          <ac:spMkLst>
            <pc:docMk/>
            <pc:sldMk cId="1174541013" sldId="273"/>
            <ac:spMk id="7" creationId="{A667FD13-89F5-412A-90F5-15DDCA4E3772}"/>
          </ac:spMkLst>
        </pc:spChg>
      </pc:sldChg>
      <pc:sldChg chg="addSp delSp modSp add mod">
        <pc:chgData name="Michele Linardi" userId="212745de-6f4c-463e-b919-dbfcfc966402" providerId="ADAL" clId="{432523E7-2E64-493E-ADB8-5FB6782D7B7B}" dt="2022-04-13T09:21:15.819" v="4102" actId="313"/>
        <pc:sldMkLst>
          <pc:docMk/>
          <pc:sldMk cId="1134506059" sldId="274"/>
        </pc:sldMkLst>
        <pc:spChg chg="mod">
          <ac:chgData name="Michele Linardi" userId="212745de-6f4c-463e-b919-dbfcfc966402" providerId="ADAL" clId="{432523E7-2E64-493E-ADB8-5FB6782D7B7B}" dt="2022-04-13T09:21:15.819" v="4102" actId="313"/>
          <ac:spMkLst>
            <pc:docMk/>
            <pc:sldMk cId="1134506059" sldId="274"/>
            <ac:spMk id="2" creationId="{C6E20BF2-466D-485C-85CB-C9D55364AAD4}"/>
          </ac:spMkLst>
        </pc:spChg>
        <pc:spChg chg="del">
          <ac:chgData name="Michele Linardi" userId="212745de-6f4c-463e-b919-dbfcfc966402" providerId="ADAL" clId="{432523E7-2E64-493E-ADB8-5FB6782D7B7B}" dt="2022-04-13T09:20:14.170" v="4040" actId="478"/>
          <ac:spMkLst>
            <pc:docMk/>
            <pc:sldMk cId="1134506059" sldId="274"/>
            <ac:spMk id="3" creationId="{6159A160-356E-4066-9DDC-B41EAE6DD171}"/>
          </ac:spMkLst>
        </pc:spChg>
        <pc:spChg chg="add del mod">
          <ac:chgData name="Michele Linardi" userId="212745de-6f4c-463e-b919-dbfcfc966402" providerId="ADAL" clId="{432523E7-2E64-493E-ADB8-5FB6782D7B7B}" dt="2022-04-13T09:20:16.001" v="4041" actId="478"/>
          <ac:spMkLst>
            <pc:docMk/>
            <pc:sldMk cId="1134506059" sldId="274"/>
            <ac:spMk id="5" creationId="{379317DC-FF39-4E5B-A859-B99808170741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1" creationId="{783D2BF1-B55F-42D2-B98E-D479E3BCBEE5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2" creationId="{CACE1C7F-5027-472E-A8E7-9F5317B0CF43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3" creationId="{3060DA73-9CCB-4119-8DF4-5464F1B88A0B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4" creationId="{4BC93B00-6FA5-4F05-BF3F-3EA876EE9C7F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5" creationId="{2845D951-5577-4544-B0EB-743FC59754BE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6" creationId="{60CE6999-C712-48E1-A9AE-894B6C514321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7" creationId="{05AC9F19-9450-49DD-B455-DEF0E4180A7D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8" creationId="{EE33C5C9-4191-4513-9253-D2FE03F8059A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19" creationId="{B75F7D16-EBA0-4396-9D35-CADD84539C5F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20" creationId="{50185F31-DCE8-4269-A2F4-8193B02D85FA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21" creationId="{2C142194-82C1-4DF8-804A-736B74E07657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22" creationId="{366E5D68-6D0B-44B4-8886-47DCA68E40A1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23" creationId="{3D7C10B8-12EE-425F-8454-370BD7BD9A7F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24" creationId="{E149781A-27F2-474B-A590-D5EBFAF97460}"/>
          </ac:spMkLst>
        </pc:spChg>
        <pc:spChg chg="del">
          <ac:chgData name="Michele Linardi" userId="212745de-6f4c-463e-b919-dbfcfc966402" providerId="ADAL" clId="{432523E7-2E64-493E-ADB8-5FB6782D7B7B}" dt="2022-04-13T09:20:20.693" v="4043" actId="478"/>
          <ac:spMkLst>
            <pc:docMk/>
            <pc:sldMk cId="1134506059" sldId="274"/>
            <ac:spMk id="25" creationId="{065151E6-95F5-49C9-B814-FC817D979DE8}"/>
          </ac:spMkLst>
        </pc:spChg>
        <pc:picChg chg="del">
          <ac:chgData name="Michele Linardi" userId="212745de-6f4c-463e-b919-dbfcfc966402" providerId="ADAL" clId="{432523E7-2E64-493E-ADB8-5FB6782D7B7B}" dt="2022-04-13T09:20:17.745" v="4042" actId="478"/>
          <ac:picMkLst>
            <pc:docMk/>
            <pc:sldMk cId="1134506059" sldId="274"/>
            <ac:picMk id="9" creationId="{87C3DB33-28CB-4265-9326-477D7C24D657}"/>
          </ac:picMkLst>
        </pc:picChg>
      </pc:sldChg>
      <pc:sldChg chg="addSp delSp modSp add mod">
        <pc:chgData name="Michele Linardi" userId="212745de-6f4c-463e-b919-dbfcfc966402" providerId="ADAL" clId="{432523E7-2E64-493E-ADB8-5FB6782D7B7B}" dt="2022-04-13T14:31:43.390" v="5693" actId="478"/>
        <pc:sldMkLst>
          <pc:docMk/>
          <pc:sldMk cId="3645967453" sldId="275"/>
        </pc:sldMkLst>
        <pc:spChg chg="add del">
          <ac:chgData name="Michele Linardi" userId="212745de-6f4c-463e-b919-dbfcfc966402" providerId="ADAL" clId="{432523E7-2E64-493E-ADB8-5FB6782D7B7B}" dt="2022-04-13T10:15:27.331" v="4967" actId="478"/>
          <ac:spMkLst>
            <pc:docMk/>
            <pc:sldMk cId="3645967453" sldId="275"/>
            <ac:spMk id="4" creationId="{0B4E22AD-2D2A-4750-947D-7E4FB951DF44}"/>
          </ac:spMkLst>
        </pc:spChg>
        <pc:spChg chg="add del mod">
          <ac:chgData name="Michele Linardi" userId="212745de-6f4c-463e-b919-dbfcfc966402" providerId="ADAL" clId="{432523E7-2E64-493E-ADB8-5FB6782D7B7B}" dt="2022-04-13T10:15:22.259" v="4962" actId="478"/>
          <ac:spMkLst>
            <pc:docMk/>
            <pc:sldMk cId="3645967453" sldId="275"/>
            <ac:spMk id="5" creationId="{57177DD7-3B29-448F-91BD-B1CBF0A58109}"/>
          </ac:spMkLst>
        </pc:spChg>
        <pc:spChg chg="add del mod">
          <ac:chgData name="Michele Linardi" userId="212745de-6f4c-463e-b919-dbfcfc966402" providerId="ADAL" clId="{432523E7-2E64-493E-ADB8-5FB6782D7B7B}" dt="2022-04-13T10:15:28.446" v="4968" actId="478"/>
          <ac:spMkLst>
            <pc:docMk/>
            <pc:sldMk cId="3645967453" sldId="275"/>
            <ac:spMk id="7" creationId="{C4D82ACC-2B01-457C-8C10-74E1158F42C3}"/>
          </ac:spMkLst>
        </pc:spChg>
        <pc:spChg chg="del">
          <ac:chgData name="Michele Linardi" userId="212745de-6f4c-463e-b919-dbfcfc966402" providerId="ADAL" clId="{432523E7-2E64-493E-ADB8-5FB6782D7B7B}" dt="2022-04-13T10:15:35.592" v="4970" actId="478"/>
          <ac:spMkLst>
            <pc:docMk/>
            <pc:sldMk cId="3645967453" sldId="275"/>
            <ac:spMk id="13" creationId="{663DC05A-5E39-4076-9084-EC2315B03144}"/>
          </ac:spMkLst>
        </pc:spChg>
        <pc:spChg chg="mod">
          <ac:chgData name="Michele Linardi" userId="212745de-6f4c-463e-b919-dbfcfc966402" providerId="ADAL" clId="{432523E7-2E64-493E-ADB8-5FB6782D7B7B}" dt="2022-04-13T10:15:33.484" v="4969" actId="1076"/>
          <ac:spMkLst>
            <pc:docMk/>
            <pc:sldMk cId="3645967453" sldId="275"/>
            <ac:spMk id="33" creationId="{96E9C8C8-F272-4FF1-918B-0530A8001988}"/>
          </ac:spMkLst>
        </pc:spChg>
        <pc:spChg chg="del">
          <ac:chgData name="Michele Linardi" userId="212745de-6f4c-463e-b919-dbfcfc966402" providerId="ADAL" clId="{432523E7-2E64-493E-ADB8-5FB6782D7B7B}" dt="2022-04-13T14:31:43.390" v="5693" actId="478"/>
          <ac:spMkLst>
            <pc:docMk/>
            <pc:sldMk cId="3645967453" sldId="275"/>
            <ac:spMk id="38" creationId="{8AEB66FA-402D-4E76-BEB3-A3114BA36CBF}"/>
          </ac:spMkLst>
        </pc:spChg>
        <pc:picChg chg="add mod">
          <ac:chgData name="Michele Linardi" userId="212745de-6f4c-463e-b919-dbfcfc966402" providerId="ADAL" clId="{432523E7-2E64-493E-ADB8-5FB6782D7B7B}" dt="2022-04-13T10:17:35.356" v="4976" actId="14100"/>
          <ac:picMkLst>
            <pc:docMk/>
            <pc:sldMk cId="3645967453" sldId="275"/>
            <ac:picMk id="9" creationId="{B798D1FD-C914-482B-A312-76A02A506AD1}"/>
          </ac:picMkLst>
        </pc:picChg>
        <pc:picChg chg="add del">
          <ac:chgData name="Michele Linardi" userId="212745de-6f4c-463e-b919-dbfcfc966402" providerId="ADAL" clId="{432523E7-2E64-493E-ADB8-5FB6782D7B7B}" dt="2022-04-13T10:15:24.981" v="4965" actId="478"/>
          <ac:picMkLst>
            <pc:docMk/>
            <pc:sldMk cId="3645967453" sldId="275"/>
            <ac:picMk id="14" creationId="{CE98F4E1-00A9-46FA-B070-BFE2B243D883}"/>
          </ac:picMkLst>
        </pc:picChg>
        <pc:cxnChg chg="del">
          <ac:chgData name="Michele Linardi" userId="212745de-6f4c-463e-b919-dbfcfc966402" providerId="ADAL" clId="{432523E7-2E64-493E-ADB8-5FB6782D7B7B}" dt="2022-04-13T10:15:11.656" v="4956" actId="478"/>
          <ac:cxnSpMkLst>
            <pc:docMk/>
            <pc:sldMk cId="3645967453" sldId="275"/>
            <ac:cxnSpMk id="12" creationId="{AC7EA0A9-9AA2-4796-9C89-8AF8DE32EF9F}"/>
          </ac:cxnSpMkLst>
        </pc:cxnChg>
        <pc:cxnChg chg="add del">
          <ac:chgData name="Michele Linardi" userId="212745de-6f4c-463e-b919-dbfcfc966402" providerId="ADAL" clId="{432523E7-2E64-493E-ADB8-5FB6782D7B7B}" dt="2022-04-13T10:15:25.688" v="4966" actId="478"/>
          <ac:cxnSpMkLst>
            <pc:docMk/>
            <pc:sldMk cId="3645967453" sldId="275"/>
            <ac:cxnSpMk id="16" creationId="{26587F0F-A233-4559-B40F-09BA65FC82F2}"/>
          </ac:cxnSpMkLst>
        </pc:cxnChg>
      </pc:sldChg>
      <pc:sldChg chg="addSp delSp modSp add mod">
        <pc:chgData name="Michele Linardi" userId="212745de-6f4c-463e-b919-dbfcfc966402" providerId="ADAL" clId="{432523E7-2E64-493E-ADB8-5FB6782D7B7B}" dt="2022-04-13T14:31:40.465" v="5692" actId="478"/>
        <pc:sldMkLst>
          <pc:docMk/>
          <pc:sldMk cId="2239654007" sldId="276"/>
        </pc:sldMkLst>
        <pc:spChg chg="mod">
          <ac:chgData name="Michele Linardi" userId="212745de-6f4c-463e-b919-dbfcfc966402" providerId="ADAL" clId="{432523E7-2E64-493E-ADB8-5FB6782D7B7B}" dt="2022-04-13T10:18:48.500" v="4983" actId="1076"/>
          <ac:spMkLst>
            <pc:docMk/>
            <pc:sldMk cId="2239654007" sldId="276"/>
            <ac:spMk id="33" creationId="{96E9C8C8-F272-4FF1-918B-0530A8001988}"/>
          </ac:spMkLst>
        </pc:spChg>
        <pc:spChg chg="del">
          <ac:chgData name="Michele Linardi" userId="212745de-6f4c-463e-b919-dbfcfc966402" providerId="ADAL" clId="{432523E7-2E64-493E-ADB8-5FB6782D7B7B}" dt="2022-04-13T14:31:40.465" v="5692" actId="478"/>
          <ac:spMkLst>
            <pc:docMk/>
            <pc:sldMk cId="2239654007" sldId="276"/>
            <ac:spMk id="38" creationId="{8AEB66FA-402D-4E76-BEB3-A3114BA36CBF}"/>
          </ac:spMkLst>
        </pc:spChg>
        <pc:picChg chg="add mod">
          <ac:chgData name="Michele Linardi" userId="212745de-6f4c-463e-b919-dbfcfc966402" providerId="ADAL" clId="{432523E7-2E64-493E-ADB8-5FB6782D7B7B}" dt="2022-04-13T10:18:50.979" v="4984" actId="1076"/>
          <ac:picMkLst>
            <pc:docMk/>
            <pc:sldMk cId="2239654007" sldId="276"/>
            <ac:picMk id="4" creationId="{87BD18B3-7B38-4CED-B107-6ABE2283400F}"/>
          </ac:picMkLst>
        </pc:picChg>
        <pc:picChg chg="del">
          <ac:chgData name="Michele Linardi" userId="212745de-6f4c-463e-b919-dbfcfc966402" providerId="ADAL" clId="{432523E7-2E64-493E-ADB8-5FB6782D7B7B}" dt="2022-04-13T10:17:40.460" v="4978" actId="478"/>
          <ac:picMkLst>
            <pc:docMk/>
            <pc:sldMk cId="2239654007" sldId="276"/>
            <ac:picMk id="9" creationId="{B798D1FD-C914-482B-A312-76A02A506AD1}"/>
          </ac:picMkLst>
        </pc:picChg>
      </pc:sldChg>
      <pc:sldChg chg="addSp delSp modSp add mod">
        <pc:chgData name="Michele Linardi" userId="212745de-6f4c-463e-b919-dbfcfc966402" providerId="ADAL" clId="{432523E7-2E64-493E-ADB8-5FB6782D7B7B}" dt="2022-04-13T13:34:49.579" v="5174" actId="1035"/>
        <pc:sldMkLst>
          <pc:docMk/>
          <pc:sldMk cId="166002402" sldId="277"/>
        </pc:sldMkLst>
        <pc:spChg chg="mod">
          <ac:chgData name="Michele Linardi" userId="212745de-6f4c-463e-b919-dbfcfc966402" providerId="ADAL" clId="{432523E7-2E64-493E-ADB8-5FB6782D7B7B}" dt="2022-04-13T13:29:48.766" v="5032" actId="20577"/>
          <ac:spMkLst>
            <pc:docMk/>
            <pc:sldMk cId="166002402" sldId="277"/>
            <ac:spMk id="11" creationId="{2E065083-4537-46B9-8B19-A58D0ACA9C1B}"/>
          </ac:spMkLst>
        </pc:spChg>
        <pc:picChg chg="add mod">
          <ac:chgData name="Michele Linardi" userId="212745de-6f4c-463e-b919-dbfcfc966402" providerId="ADAL" clId="{432523E7-2E64-493E-ADB8-5FB6782D7B7B}" dt="2022-04-13T13:34:49.579" v="5174" actId="1035"/>
          <ac:picMkLst>
            <pc:docMk/>
            <pc:sldMk cId="166002402" sldId="277"/>
            <ac:picMk id="6" creationId="{57E59AF1-C1CB-4A2E-B1CC-AD8469EAEA11}"/>
          </ac:picMkLst>
        </pc:picChg>
        <pc:picChg chg="del">
          <ac:chgData name="Michele Linardi" userId="212745de-6f4c-463e-b919-dbfcfc966402" providerId="ADAL" clId="{432523E7-2E64-493E-ADB8-5FB6782D7B7B}" dt="2022-04-13T13:34:46.313" v="5169" actId="478"/>
          <ac:picMkLst>
            <pc:docMk/>
            <pc:sldMk cId="166002402" sldId="277"/>
            <ac:picMk id="9" creationId="{50CD8F7E-18C5-4434-B750-51965AC32DC9}"/>
          </ac:picMkLst>
        </pc:picChg>
        <pc:cxnChg chg="del">
          <ac:chgData name="Michele Linardi" userId="212745de-6f4c-463e-b919-dbfcfc966402" providerId="ADAL" clId="{432523E7-2E64-493E-ADB8-5FB6782D7B7B}" dt="2022-04-13T13:29:31.476" v="5012" actId="478"/>
          <ac:cxnSpMkLst>
            <pc:docMk/>
            <pc:sldMk cId="166002402" sldId="277"/>
            <ac:cxnSpMk id="12" creationId="{0B886EFE-EFBD-423A-AAD6-1C2DA4672E3F}"/>
          </ac:cxnSpMkLst>
        </pc:cxnChg>
      </pc:sldChg>
      <pc:sldChg chg="addSp delSp modSp add mod">
        <pc:chgData name="Michele Linardi" userId="212745de-6f4c-463e-b919-dbfcfc966402" providerId="ADAL" clId="{432523E7-2E64-493E-ADB8-5FB6782D7B7B}" dt="2022-04-13T14:29:53.915" v="5682" actId="20577"/>
        <pc:sldMkLst>
          <pc:docMk/>
          <pc:sldMk cId="3743082847" sldId="278"/>
        </pc:sldMkLst>
        <pc:spChg chg="del">
          <ac:chgData name="Michele Linardi" userId="212745de-6f4c-463e-b919-dbfcfc966402" providerId="ADAL" clId="{432523E7-2E64-493E-ADB8-5FB6782D7B7B}" dt="2022-04-13T13:35:35.044" v="5182" actId="478"/>
          <ac:spMkLst>
            <pc:docMk/>
            <pc:sldMk cId="3743082847" sldId="278"/>
            <ac:spMk id="10" creationId="{948C87C2-A11F-4420-A5A4-366698F35BA1}"/>
          </ac:spMkLst>
        </pc:spChg>
        <pc:spChg chg="add mod">
          <ac:chgData name="Michele Linardi" userId="212745de-6f4c-463e-b919-dbfcfc966402" providerId="ADAL" clId="{432523E7-2E64-493E-ADB8-5FB6782D7B7B}" dt="2022-04-13T13:35:12.805" v="5181" actId="1038"/>
          <ac:spMkLst>
            <pc:docMk/>
            <pc:sldMk cId="3743082847" sldId="278"/>
            <ac:spMk id="12" creationId="{1D07C0EA-20DB-4E6B-AA29-3189BDF39F7D}"/>
          </ac:spMkLst>
        </pc:spChg>
        <pc:spChg chg="del">
          <ac:chgData name="Michele Linardi" userId="212745de-6f4c-463e-b919-dbfcfc966402" providerId="ADAL" clId="{432523E7-2E64-493E-ADB8-5FB6782D7B7B}" dt="2022-04-13T13:35:35.044" v="5182" actId="478"/>
          <ac:spMkLst>
            <pc:docMk/>
            <pc:sldMk cId="3743082847" sldId="278"/>
            <ac:spMk id="13" creationId="{AC497AFA-D9C4-4AB3-94EE-01EF87C6C76F}"/>
          </ac:spMkLst>
        </pc:spChg>
        <pc:spChg chg="add mod">
          <ac:chgData name="Michele Linardi" userId="212745de-6f4c-463e-b919-dbfcfc966402" providerId="ADAL" clId="{432523E7-2E64-493E-ADB8-5FB6782D7B7B}" dt="2022-04-13T13:35:12.805" v="5181" actId="1038"/>
          <ac:spMkLst>
            <pc:docMk/>
            <pc:sldMk cId="3743082847" sldId="278"/>
            <ac:spMk id="14" creationId="{636D2D24-975C-4D53-A6BB-A3344444BC43}"/>
          </ac:spMkLst>
        </pc:spChg>
        <pc:spChg chg="mod">
          <ac:chgData name="Michele Linardi" userId="212745de-6f4c-463e-b919-dbfcfc966402" providerId="ADAL" clId="{432523E7-2E64-493E-ADB8-5FB6782D7B7B}" dt="2022-04-13T14:29:53.915" v="5682" actId="20577"/>
          <ac:spMkLst>
            <pc:docMk/>
            <pc:sldMk cId="3743082847" sldId="278"/>
            <ac:spMk id="21" creationId="{33F52280-8E4A-4629-A9E2-D410254161F9}"/>
          </ac:spMkLst>
        </pc:spChg>
        <pc:cxnChg chg="mod">
          <ac:chgData name="Michele Linardi" userId="212745de-6f4c-463e-b919-dbfcfc966402" providerId="ADAL" clId="{432523E7-2E64-493E-ADB8-5FB6782D7B7B}" dt="2022-04-13T14:29:27.158" v="5670" actId="20577"/>
          <ac:cxnSpMkLst>
            <pc:docMk/>
            <pc:sldMk cId="3743082847" sldId="278"/>
            <ac:cxnSpMk id="15" creationId="{8D2A13EF-E8D8-4289-98CD-6A158F15590A}"/>
          </ac:cxnSpMkLst>
        </pc:cxnChg>
        <pc:cxnChg chg="mod">
          <ac:chgData name="Michele Linardi" userId="212745de-6f4c-463e-b919-dbfcfc966402" providerId="ADAL" clId="{432523E7-2E64-493E-ADB8-5FB6782D7B7B}" dt="2022-04-13T14:29:27.158" v="5670" actId="20577"/>
          <ac:cxnSpMkLst>
            <pc:docMk/>
            <pc:sldMk cId="3743082847" sldId="278"/>
            <ac:cxnSpMk id="18" creationId="{F5A7F8C8-3ED8-470B-A848-0C06F9FB3D2F}"/>
          </ac:cxnSpMkLst>
        </pc:cxnChg>
      </pc:sldChg>
      <pc:sldChg chg="delSp modSp add mod">
        <pc:chgData name="Michele Linardi" userId="212745de-6f4c-463e-b919-dbfcfc966402" providerId="ADAL" clId="{432523E7-2E64-493E-ADB8-5FB6782D7B7B}" dt="2022-04-14T06:44:10.778" v="6104" actId="20577"/>
        <pc:sldMkLst>
          <pc:docMk/>
          <pc:sldMk cId="2799272878" sldId="279"/>
        </pc:sldMkLst>
        <pc:spChg chg="mod">
          <ac:chgData name="Michele Linardi" userId="212745de-6f4c-463e-b919-dbfcfc966402" providerId="ADAL" clId="{432523E7-2E64-493E-ADB8-5FB6782D7B7B}" dt="2022-04-14T06:44:10.778" v="6104" actId="20577"/>
          <ac:spMkLst>
            <pc:docMk/>
            <pc:sldMk cId="2799272878" sldId="279"/>
            <ac:spMk id="33" creationId="{96E9C8C8-F272-4FF1-918B-0530A8001988}"/>
          </ac:spMkLst>
        </pc:spChg>
        <pc:spChg chg="del">
          <ac:chgData name="Michele Linardi" userId="212745de-6f4c-463e-b919-dbfcfc966402" providerId="ADAL" clId="{432523E7-2E64-493E-ADB8-5FB6782D7B7B}" dt="2022-04-14T06:28:27.638" v="5762" actId="478"/>
          <ac:spMkLst>
            <pc:docMk/>
            <pc:sldMk cId="2799272878" sldId="279"/>
            <ac:spMk id="38" creationId="{8AEB66FA-402D-4E76-BEB3-A3114BA36CBF}"/>
          </ac:spMkLst>
        </pc:spChg>
        <pc:picChg chg="del">
          <ac:chgData name="Michele Linardi" userId="212745de-6f4c-463e-b919-dbfcfc966402" providerId="ADAL" clId="{432523E7-2E64-493E-ADB8-5FB6782D7B7B}" dt="2022-04-13T13:39:04.627" v="5302" actId="478"/>
          <ac:picMkLst>
            <pc:docMk/>
            <pc:sldMk cId="2799272878" sldId="279"/>
            <ac:picMk id="4" creationId="{87BD18B3-7B38-4CED-B107-6ABE2283400F}"/>
          </ac:picMkLst>
        </pc:picChg>
      </pc:sldChg>
      <pc:sldChg chg="delSp modSp add mod">
        <pc:chgData name="Michele Linardi" userId="212745de-6f4c-463e-b919-dbfcfc966402" providerId="ADAL" clId="{432523E7-2E64-493E-ADB8-5FB6782D7B7B}" dt="2022-04-14T06:41:25.590" v="6085" actId="113"/>
        <pc:sldMkLst>
          <pc:docMk/>
          <pc:sldMk cId="1401051538" sldId="280"/>
        </pc:sldMkLst>
        <pc:spChg chg="mod">
          <ac:chgData name="Michele Linardi" userId="212745de-6f4c-463e-b919-dbfcfc966402" providerId="ADAL" clId="{432523E7-2E64-493E-ADB8-5FB6782D7B7B}" dt="2022-04-14T06:41:25.590" v="6085" actId="113"/>
          <ac:spMkLst>
            <pc:docMk/>
            <pc:sldMk cId="1401051538" sldId="280"/>
            <ac:spMk id="33" creationId="{96E9C8C8-F272-4FF1-918B-0530A8001988}"/>
          </ac:spMkLst>
        </pc:spChg>
        <pc:spChg chg="del">
          <ac:chgData name="Michele Linardi" userId="212745de-6f4c-463e-b919-dbfcfc966402" providerId="ADAL" clId="{432523E7-2E64-493E-ADB8-5FB6782D7B7B}" dt="2022-04-14T06:28:30.969" v="5763" actId="21"/>
          <ac:spMkLst>
            <pc:docMk/>
            <pc:sldMk cId="1401051538" sldId="280"/>
            <ac:spMk id="38" creationId="{8AEB66FA-402D-4E76-BEB3-A3114BA36CBF}"/>
          </ac:spMkLst>
        </pc:spChg>
      </pc:sldChg>
      <pc:sldChg chg="new del">
        <pc:chgData name="Michele Linardi" userId="212745de-6f4c-463e-b919-dbfcfc966402" providerId="ADAL" clId="{432523E7-2E64-493E-ADB8-5FB6782D7B7B}" dt="2022-04-13T14:31:35.006" v="5690" actId="47"/>
        <pc:sldMkLst>
          <pc:docMk/>
          <pc:sldMk cId="2373006026" sldId="280"/>
        </pc:sldMkLst>
      </pc:sldChg>
      <pc:sldChg chg="addSp delSp modSp new mod">
        <pc:chgData name="Michele Linardi" userId="212745de-6f4c-463e-b919-dbfcfc966402" providerId="ADAL" clId="{432523E7-2E64-493E-ADB8-5FB6782D7B7B}" dt="2022-04-14T06:32:02.637" v="5836" actId="1076"/>
        <pc:sldMkLst>
          <pc:docMk/>
          <pc:sldMk cId="2342099672" sldId="281"/>
        </pc:sldMkLst>
        <pc:spChg chg="mod">
          <ac:chgData name="Michele Linardi" userId="212745de-6f4c-463e-b919-dbfcfc966402" providerId="ADAL" clId="{432523E7-2E64-493E-ADB8-5FB6782D7B7B}" dt="2022-04-14T06:28:45.227" v="5793" actId="20577"/>
          <ac:spMkLst>
            <pc:docMk/>
            <pc:sldMk cId="2342099672" sldId="281"/>
            <ac:spMk id="2" creationId="{BA41DC58-2E91-4A77-8203-147C00671918}"/>
          </ac:spMkLst>
        </pc:spChg>
        <pc:spChg chg="del">
          <ac:chgData name="Michele Linardi" userId="212745de-6f4c-463e-b919-dbfcfc966402" providerId="ADAL" clId="{432523E7-2E64-493E-ADB8-5FB6782D7B7B}" dt="2022-04-14T06:28:47.587" v="5794"/>
          <ac:spMkLst>
            <pc:docMk/>
            <pc:sldMk cId="2342099672" sldId="281"/>
            <ac:spMk id="3" creationId="{089124FA-C354-413D-8C05-4F90036BB23C}"/>
          </ac:spMkLst>
        </pc:spChg>
        <pc:spChg chg="add mod">
          <ac:chgData name="Michele Linardi" userId="212745de-6f4c-463e-b919-dbfcfc966402" providerId="ADAL" clId="{432523E7-2E64-493E-ADB8-5FB6782D7B7B}" dt="2022-04-14T06:32:02.637" v="5836" actId="1076"/>
          <ac:spMkLst>
            <pc:docMk/>
            <pc:sldMk cId="2342099672" sldId="281"/>
            <ac:spMk id="4" creationId="{E1B5CCCE-62EE-4D42-A5EF-DE1FC75732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F3113-D9CA-4FF3-A0ED-E463E76A38EE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BD643-1246-435D-B959-958260E6D2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BD643-1246-435D-B959-958260E6D2C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55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BD643-1246-435D-B959-958260E6D2C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189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BD643-1246-435D-B959-958260E6D2C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9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BD643-1246-435D-B959-958260E6D2C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39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370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6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8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81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25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87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6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7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4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05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89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BAF95BC-1032-4750-B6AB-F5CFD65F3302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38483E-6E5E-450D-AD35-B3E16CA807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00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www.w3schools.com/bootstra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etbootstrap.com/docs/5.1/getting-started/conten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9A9A6C-098B-4528-9294-DFCBF865A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Web </a:t>
            </a:r>
            <a:br>
              <a:rPr lang="fr-FR" dirty="0"/>
            </a:br>
            <a:r>
              <a:rPr lang="fr-FR" dirty="0"/>
              <a:t>(R2.12 Semestre 2)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58261F-BC7F-4948-8C7C-508761202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Introduction au </a:t>
            </a:r>
            <a:r>
              <a:rPr lang="fr-FR" sz="3200" b="1" dirty="0" err="1"/>
              <a:t>framework</a:t>
            </a:r>
            <a:r>
              <a:rPr lang="fr-FR" sz="3200" b="1" dirty="0"/>
              <a:t> CSS Bootstrap</a:t>
            </a:r>
          </a:p>
          <a:p>
            <a:endParaRPr lang="fr-FR" b="1" dirty="0"/>
          </a:p>
          <a:p>
            <a:r>
              <a:rPr lang="fr-FR" b="1" dirty="0"/>
              <a:t>Michele LINARDI, </a:t>
            </a:r>
            <a:r>
              <a:rPr lang="fr-FR" b="1" dirty="0" err="1"/>
              <a:t>Danielo</a:t>
            </a:r>
            <a:r>
              <a:rPr lang="fr-FR" b="1" dirty="0"/>
              <a:t> JEAN-LOUIS</a:t>
            </a:r>
          </a:p>
        </p:txBody>
      </p:sp>
    </p:spTree>
    <p:extLst>
      <p:ext uri="{BB962C8B-B14F-4D97-AF65-F5344CB8AC3E}">
        <p14:creationId xmlns:p14="http://schemas.microsoft.com/office/powerpoint/2010/main" val="272564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12505-3FAF-4E33-9767-CFFBC315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Squelette page Bootstrap (complète)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67FD13-89F5-412A-90F5-15DDCA4E3772}"/>
              </a:ext>
            </a:extLst>
          </p:cNvPr>
          <p:cNvSpPr txBox="1"/>
          <p:nvPr/>
        </p:nvSpPr>
        <p:spPr>
          <a:xfrm>
            <a:off x="365760" y="1843722"/>
            <a:ext cx="11074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fr-F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fr-F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tags --&gt;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initial-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"sha384-1BmE4kWBq78iYhFldvKuhfTAU6auU8tT94WrHftjDbrCEXSU1oBoqyl2QvZ6jIW3"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3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Option 1: Bootstrap Bundle </a:t>
            </a:r>
            <a:r>
              <a:rPr lang="fr-FR" sz="13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Popper --&gt;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"sha384-ka7Sk0Gln4gmtz2MlQnikT1wXgYsOg+OMhuP+IlRH9sENBO0LRn5q+8nbTov4+1p"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3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fr-FR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3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fr-FR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39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667FD13-89F5-412A-90F5-15DDCA4E3772}"/>
              </a:ext>
            </a:extLst>
          </p:cNvPr>
          <p:cNvSpPr txBox="1"/>
          <p:nvPr/>
        </p:nvSpPr>
        <p:spPr>
          <a:xfrm>
            <a:off x="-66947" y="1884543"/>
            <a:ext cx="1107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600" b="0" dirty="0">
                <a:solidFill>
                  <a:srgbClr val="000000"/>
                </a:solidFill>
                <a:effectLst/>
                <a:latin typeface="Century Schoolbook (Corps)"/>
              </a:rPr>
              <a:t>Nous sommes prêtes à utiliser Bootstrap </a:t>
            </a:r>
          </a:p>
          <a:p>
            <a:pPr algn="ctr"/>
            <a:endParaRPr lang="fr-FR" sz="3600" dirty="0">
              <a:solidFill>
                <a:srgbClr val="000000"/>
              </a:solidFill>
              <a:latin typeface="Century Schoolbook (Corps)"/>
            </a:endParaRPr>
          </a:p>
          <a:p>
            <a:pPr algn="ctr"/>
            <a:r>
              <a:rPr lang="fr-FR" sz="3600" b="0" dirty="0">
                <a:solidFill>
                  <a:srgbClr val="000000"/>
                </a:solidFill>
                <a:effectLst/>
                <a:latin typeface="Century Schoolbook (Corps)"/>
              </a:rPr>
              <a:t>= </a:t>
            </a:r>
          </a:p>
          <a:p>
            <a:pPr algn="ctr"/>
            <a:endParaRPr lang="fr-FR" sz="3600" b="0" dirty="0">
              <a:solidFill>
                <a:srgbClr val="000000"/>
              </a:solidFill>
              <a:effectLst/>
              <a:latin typeface="Century Schoolbook (Corps)"/>
            </a:endParaRPr>
          </a:p>
          <a:p>
            <a:pPr algn="ctr"/>
            <a:r>
              <a:rPr lang="fr-FR" sz="3600" b="0" dirty="0">
                <a:solidFill>
                  <a:srgbClr val="000000"/>
                </a:solidFill>
                <a:effectLst/>
                <a:latin typeface="Century Schoolbook (Corps)"/>
              </a:rPr>
              <a:t>Nous sommes prêtes à utiliser toutes les classes (dans nos balises) qui le </a:t>
            </a:r>
            <a:r>
              <a:rPr lang="fr-FR" sz="3600" b="1" i="1" dirty="0" err="1">
                <a:solidFill>
                  <a:srgbClr val="000000"/>
                </a:solidFill>
                <a:effectLst/>
                <a:latin typeface="Century Schoolbook (Corps)"/>
              </a:rPr>
              <a:t>framework</a:t>
            </a:r>
            <a:r>
              <a:rPr lang="fr-FR" sz="3600" b="0" dirty="0">
                <a:solidFill>
                  <a:srgbClr val="000000"/>
                </a:solidFill>
                <a:effectLst/>
                <a:latin typeface="Century Schoolbook (Corps)"/>
              </a:rPr>
              <a:t> nous fourni.   </a:t>
            </a:r>
          </a:p>
        </p:txBody>
      </p:sp>
    </p:spTree>
    <p:extLst>
      <p:ext uri="{BB962C8B-B14F-4D97-AF65-F5344CB8AC3E}">
        <p14:creationId xmlns:p14="http://schemas.microsoft.com/office/powerpoint/2010/main" val="11745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Bootstrap: la gestion du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br>
              <a:rPr lang="fr-FR" dirty="0"/>
            </a:br>
            <a:r>
              <a:rPr lang="fr-FR" dirty="0"/>
              <a:t>(mise en page en grille)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A160-356E-4066-9DDC-B41EAE6D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Layouts</a:t>
            </a:r>
            <a:r>
              <a:rPr lang="fr-FR" dirty="0"/>
              <a:t> - &gt; </a:t>
            </a:r>
            <a:r>
              <a:rPr lang="fr-FR" dirty="0" err="1"/>
              <a:t>Columns</a:t>
            </a:r>
            <a:r>
              <a:rPr lang="fr-FR" dirty="0"/>
              <a:t> (12 colonnes)</a:t>
            </a:r>
          </a:p>
          <a:p>
            <a:r>
              <a:rPr lang="fr-FR" dirty="0"/>
              <a:t>Components </a:t>
            </a:r>
            <a:r>
              <a:rPr lang="fr-FR" dirty="0">
                <a:sym typeface="Wingdings" panose="05000000000000000000" pitchFamily="2" charset="2"/>
              </a:rPr>
              <a:t> ex.. </a:t>
            </a:r>
            <a:r>
              <a:rPr lang="fr-FR" dirty="0" err="1">
                <a:sym typeface="Wingdings" panose="05000000000000000000" pitchFamily="2" charset="2"/>
              </a:rPr>
              <a:t>Navbar</a:t>
            </a:r>
            <a:r>
              <a:rPr lang="fr-FR" dirty="0">
                <a:sym typeface="Wingdings" panose="05000000000000000000" pitchFamily="2" charset="2"/>
              </a:rPr>
              <a:t>, sidebar ---etc.</a:t>
            </a:r>
            <a:endParaRPr lang="fr-FR" dirty="0"/>
          </a:p>
          <a:p>
            <a:r>
              <a:rPr lang="fr-FR" dirty="0"/>
              <a:t>Utilities -&gt; </a:t>
            </a:r>
            <a:r>
              <a:rPr lang="fr-FR" dirty="0" err="1"/>
              <a:t>Spacing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92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779" y="2103438"/>
            <a:ext cx="969264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La mise en page des éléments  </a:t>
            </a:r>
            <a:br>
              <a:rPr lang="fr-FR" dirty="0"/>
            </a:br>
            <a:r>
              <a:rPr lang="fr-FR" dirty="0"/>
              <a:t>avec Bootstrap</a:t>
            </a:r>
            <a:br>
              <a:rPr lang="fr-FR" dirty="0"/>
            </a:br>
            <a:br>
              <a:rPr lang="fr-FR" dirty="0"/>
            </a:br>
            <a:r>
              <a:rPr lang="fr-FR" b="1" dirty="0"/>
              <a:t>Le </a:t>
            </a:r>
            <a:r>
              <a:rPr lang="fr-FR" b="1" dirty="0" err="1"/>
              <a:t>layout</a:t>
            </a:r>
            <a:r>
              <a:rPr lang="fr-FR" b="1" dirty="0"/>
              <a:t> </a:t>
            </a:r>
            <a:r>
              <a:rPr lang="fr-FR" b="1" dirty="0" err="1"/>
              <a:t>Grid</a:t>
            </a:r>
            <a:r>
              <a:rPr lang="fr-F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506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A160-356E-4066-9DDC-B41EAE6D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87978"/>
            <a:ext cx="8595360" cy="4351337"/>
          </a:xfrm>
        </p:spPr>
        <p:txBody>
          <a:bodyPr/>
          <a:lstStyle/>
          <a:p>
            <a:r>
              <a:rPr lang="fr-FR" dirty="0"/>
              <a:t>Mise en page des éléments qui s’effectue dans des </a:t>
            </a:r>
            <a:r>
              <a:rPr lang="fr-FR" b="1" dirty="0"/>
              <a:t>blocs</a:t>
            </a:r>
            <a:r>
              <a:rPr lang="fr-FR" dirty="0"/>
              <a:t> organisé en lignes (</a:t>
            </a:r>
            <a:r>
              <a:rPr lang="fr-FR" dirty="0" err="1"/>
              <a:t>rows</a:t>
            </a:r>
            <a:r>
              <a:rPr lang="fr-FR" dirty="0"/>
              <a:t>) et colonnes (</a:t>
            </a:r>
            <a:r>
              <a:rPr lang="fr-FR" dirty="0" err="1"/>
              <a:t>columns</a:t>
            </a:r>
            <a:r>
              <a:rPr lang="fr-FR" dirty="0"/>
              <a:t>).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 système de grille de Bootstrap permet d’avoir jusqu'à 12 colonnes (12 = nombre max de colonnes dans une page) pour chaque ligne (il est possible regrouper plusieurs colonnes pour créer des colonnes plus larges). </a:t>
            </a:r>
          </a:p>
          <a:p>
            <a:endParaRPr lang="fr-FR" dirty="0"/>
          </a:p>
          <a:p>
            <a:r>
              <a:rPr lang="fr-FR" dirty="0"/>
              <a:t>Exemple: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7C3DB33-28CB-4265-9326-477D7C24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45" y="4766853"/>
            <a:ext cx="9354609" cy="16240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83D2BF1-B55F-42D2-B98E-D479E3BCBEE5}"/>
              </a:ext>
            </a:extLst>
          </p:cNvPr>
          <p:cNvSpPr txBox="1"/>
          <p:nvPr/>
        </p:nvSpPr>
        <p:spPr>
          <a:xfrm>
            <a:off x="1002362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CE1C7F-5027-472E-A8E7-9F5317B0CF43}"/>
              </a:ext>
            </a:extLst>
          </p:cNvPr>
          <p:cNvSpPr txBox="1"/>
          <p:nvPr/>
        </p:nvSpPr>
        <p:spPr>
          <a:xfrm>
            <a:off x="1747632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060DA73-9CCB-4119-8DF4-5464F1B88A0B}"/>
              </a:ext>
            </a:extLst>
          </p:cNvPr>
          <p:cNvSpPr txBox="1"/>
          <p:nvPr/>
        </p:nvSpPr>
        <p:spPr>
          <a:xfrm>
            <a:off x="2583512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C93B00-6FA5-4F05-BF3F-3EA876EE9C7F}"/>
              </a:ext>
            </a:extLst>
          </p:cNvPr>
          <p:cNvSpPr txBox="1"/>
          <p:nvPr/>
        </p:nvSpPr>
        <p:spPr>
          <a:xfrm>
            <a:off x="3328782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45D951-5577-4544-B0EB-743FC59754BE}"/>
              </a:ext>
            </a:extLst>
          </p:cNvPr>
          <p:cNvSpPr txBox="1"/>
          <p:nvPr/>
        </p:nvSpPr>
        <p:spPr>
          <a:xfrm>
            <a:off x="4142890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0CE6999-C712-48E1-A9AE-894B6C514321}"/>
              </a:ext>
            </a:extLst>
          </p:cNvPr>
          <p:cNvSpPr txBox="1"/>
          <p:nvPr/>
        </p:nvSpPr>
        <p:spPr>
          <a:xfrm>
            <a:off x="4888160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6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5AC9F19-9450-49DD-B455-DEF0E4180A7D}"/>
              </a:ext>
            </a:extLst>
          </p:cNvPr>
          <p:cNvSpPr txBox="1"/>
          <p:nvPr/>
        </p:nvSpPr>
        <p:spPr>
          <a:xfrm>
            <a:off x="5724040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E33C5C9-4191-4513-9253-D2FE03F8059A}"/>
              </a:ext>
            </a:extLst>
          </p:cNvPr>
          <p:cNvSpPr txBox="1"/>
          <p:nvPr/>
        </p:nvSpPr>
        <p:spPr>
          <a:xfrm>
            <a:off x="6469310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8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5F7D16-EBA0-4396-9D35-CADD84539C5F}"/>
              </a:ext>
            </a:extLst>
          </p:cNvPr>
          <p:cNvSpPr txBox="1"/>
          <p:nvPr/>
        </p:nvSpPr>
        <p:spPr>
          <a:xfrm>
            <a:off x="7233479" y="476970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9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0185F31-DCE8-4269-A2F4-8193B02D85FA}"/>
              </a:ext>
            </a:extLst>
          </p:cNvPr>
          <p:cNvSpPr txBox="1"/>
          <p:nvPr/>
        </p:nvSpPr>
        <p:spPr>
          <a:xfrm>
            <a:off x="7954257" y="476970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10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142194-82C1-4DF8-804A-736B74E07657}"/>
              </a:ext>
            </a:extLst>
          </p:cNvPr>
          <p:cNvSpPr txBox="1"/>
          <p:nvPr/>
        </p:nvSpPr>
        <p:spPr>
          <a:xfrm>
            <a:off x="8757478" y="476970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11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6E5D68-6D0B-44B4-8886-47DCA68E40A1}"/>
              </a:ext>
            </a:extLst>
          </p:cNvPr>
          <p:cNvSpPr txBox="1"/>
          <p:nvPr/>
        </p:nvSpPr>
        <p:spPr>
          <a:xfrm>
            <a:off x="9543570" y="476970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12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D7C10B8-12EE-425F-8454-370BD7BD9A7F}"/>
              </a:ext>
            </a:extLst>
          </p:cNvPr>
          <p:cNvSpPr txBox="1"/>
          <p:nvPr/>
        </p:nvSpPr>
        <p:spPr>
          <a:xfrm>
            <a:off x="2113277" y="54044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149781A-27F2-474B-A590-D5EBFAF97460}"/>
              </a:ext>
            </a:extLst>
          </p:cNvPr>
          <p:cNvSpPr txBox="1"/>
          <p:nvPr/>
        </p:nvSpPr>
        <p:spPr>
          <a:xfrm>
            <a:off x="6976469" y="54044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5151E6-95F5-49C9-B814-FC817D979DE8}"/>
              </a:ext>
            </a:extLst>
          </p:cNvPr>
          <p:cNvSpPr txBox="1"/>
          <p:nvPr/>
        </p:nvSpPr>
        <p:spPr>
          <a:xfrm>
            <a:off x="5323212" y="605396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 1</a:t>
            </a:r>
          </a:p>
        </p:txBody>
      </p:sp>
    </p:spTree>
    <p:extLst>
      <p:ext uri="{BB962C8B-B14F-4D97-AF65-F5344CB8AC3E}">
        <p14:creationId xmlns:p14="http://schemas.microsoft.com/office/powerpoint/2010/main" val="139652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59A160-356E-4066-9DDC-B41EAE6D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891" y="2000251"/>
            <a:ext cx="8595360" cy="4046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Règles: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Les lignes doivent être placées dans un bloc ayant classe </a:t>
            </a:r>
            <a:r>
              <a:rPr lang="fr-FR" b="1" i="0" dirty="0">
                <a:solidFill>
                  <a:srgbClr val="2F3237"/>
                </a:solidFill>
                <a:effectLst/>
                <a:latin typeface="LanguageTool-win"/>
              </a:rPr>
              <a:t>container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 (largeur fixe spécifié par </a:t>
            </a:r>
            <a:r>
              <a:rPr lang="fr-FR" b="0" i="0" dirty="0">
                <a:solidFill>
                  <a:srgbClr val="292929"/>
                </a:solidFill>
                <a:effectLst/>
                <a:latin typeface="charter"/>
              </a:rPr>
              <a:t>max-</a:t>
            </a:r>
            <a:r>
              <a:rPr lang="fr-FR" b="0" i="0" dirty="0" err="1">
                <a:solidFill>
                  <a:srgbClr val="292929"/>
                </a:solidFill>
                <a:effectLst/>
                <a:latin typeface="charter"/>
              </a:rPr>
              <a:t>width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) ou .container-</a:t>
            </a:r>
            <a:r>
              <a:rPr lang="fr-FR" b="0" i="0" dirty="0" err="1">
                <a:solidFill>
                  <a:srgbClr val="2F3237"/>
                </a:solidFill>
                <a:effectLst/>
                <a:latin typeface="LanguageTool-win"/>
              </a:rPr>
              <a:t>fluid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 (largeur = taille du </a:t>
            </a:r>
            <a:r>
              <a:rPr lang="fr-FR" b="0" i="0" dirty="0" err="1">
                <a:solidFill>
                  <a:srgbClr val="2F3237"/>
                </a:solidFill>
                <a:effectLst/>
                <a:latin typeface="LanguageTool-win"/>
              </a:rPr>
              <a:t>viewport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) pour un alignement et un remplissage corrects.</a:t>
            </a:r>
          </a:p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Les blocs de type ligne (</a:t>
            </a:r>
            <a:r>
              <a:rPr lang="fr-FR" i="0" dirty="0">
                <a:solidFill>
                  <a:srgbClr val="2F3237"/>
                </a:solidFill>
                <a:effectLst/>
                <a:latin typeface="LanguageTool-win"/>
              </a:rPr>
              <a:t>class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 </a:t>
            </a:r>
            <a:r>
              <a:rPr lang="fr-FR" b="1" i="0" dirty="0" err="1">
                <a:solidFill>
                  <a:srgbClr val="2F3237"/>
                </a:solidFill>
                <a:effectLst/>
                <a:latin typeface="LanguageTool-win"/>
              </a:rPr>
              <a:t>row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) contiennent horizontalement des blocs de type colonne (préfixe</a:t>
            </a:r>
            <a:r>
              <a:rPr lang="fr-FR" dirty="0">
                <a:solidFill>
                  <a:srgbClr val="2F3237"/>
                </a:solidFill>
                <a:latin typeface="LanguageTool-win"/>
              </a:rPr>
              <a:t> de </a:t>
            </a:r>
            <a:r>
              <a:rPr lang="fr-FR" i="0" dirty="0">
                <a:solidFill>
                  <a:srgbClr val="2F3237"/>
                </a:solidFill>
                <a:effectLst/>
                <a:latin typeface="LanguageTool-win"/>
              </a:rPr>
              <a:t>class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 </a:t>
            </a:r>
            <a:r>
              <a:rPr lang="fr-FR" b="1" i="0" dirty="0">
                <a:solidFill>
                  <a:srgbClr val="2F3237"/>
                </a:solidFill>
                <a:effectLst/>
                <a:latin typeface="LanguageTool-win"/>
              </a:rPr>
              <a:t>col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).</a:t>
            </a:r>
          </a:p>
          <a:p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Le contenu doit être placé dans </a:t>
            </a:r>
            <a:r>
              <a:rPr lang="fr-FR" dirty="0">
                <a:solidFill>
                  <a:srgbClr val="2F3237"/>
                </a:solidFill>
                <a:latin typeface="LanguageTool-win"/>
              </a:rPr>
              <a:t>d</a:t>
            </a:r>
            <a:r>
              <a:rPr lang="fr-FR" b="0" i="0" dirty="0">
                <a:solidFill>
                  <a:srgbClr val="2F3237"/>
                </a:solidFill>
                <a:effectLst/>
                <a:latin typeface="LanguageTool-win"/>
              </a:rPr>
              <a:t>es blocs colonnes, et seules les colonnes peuvent être des enfants immédiats des lignes.</a:t>
            </a:r>
          </a:p>
          <a:p>
            <a:r>
              <a:rPr lang="fr-FR" dirty="0">
                <a:solidFill>
                  <a:srgbClr val="2F3237"/>
                </a:solidFill>
                <a:latin typeface="LanguageTool-win"/>
              </a:rPr>
              <a:t>… </a:t>
            </a:r>
            <a:endParaRPr lang="fr-FR" b="0" i="0" dirty="0">
              <a:solidFill>
                <a:srgbClr val="2F3237"/>
              </a:solidFill>
              <a:effectLst/>
              <a:latin typeface="LanguageTool-win"/>
            </a:endParaRPr>
          </a:p>
          <a:p>
            <a:endParaRPr lang="fr-FR" dirty="0">
              <a:solidFill>
                <a:srgbClr val="2F3237"/>
              </a:solidFill>
              <a:latin typeface="LanguageTool-win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4DFE31F-B48E-47D1-8B12-2B20A26E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918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2135605-163A-492F-9FDA-6C74873C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5300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Exemple de structure </a:t>
            </a:r>
            <a:r>
              <a:rPr lang="fr-FR" dirty="0" err="1"/>
              <a:t>Grid</a:t>
            </a:r>
            <a:r>
              <a:rPr lang="fr-FR" dirty="0"/>
              <a:t>: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avons deux paramètres dans la classe colonne (col_[type]_[</a:t>
            </a:r>
            <a:r>
              <a:rPr lang="fr-FR" dirty="0" err="1"/>
              <a:t>span</a:t>
            </a:r>
            <a:r>
              <a:rPr lang="fr-FR" dirty="0"/>
              <a:t>]):</a:t>
            </a:r>
          </a:p>
          <a:p>
            <a:r>
              <a:rPr lang="fr-FR" dirty="0"/>
              <a:t>[type] pour gérer l’affichage sur différents dispositives: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[</a:t>
            </a:r>
            <a:r>
              <a:rPr lang="fr-FR" dirty="0" err="1"/>
              <a:t>span</a:t>
            </a:r>
            <a:r>
              <a:rPr lang="fr-FR" dirty="0"/>
              <a:t>]: accepte valeurs entre 1 et 12 (corresponds aux nombre de colonnes sur </a:t>
            </a:r>
            <a:r>
              <a:rPr lang="fr-FR" dirty="0" err="1"/>
              <a:t>lequelles</a:t>
            </a:r>
            <a:r>
              <a:rPr lang="fr-FR" dirty="0"/>
              <a:t> le bloc est affiché)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B4BE062B-2019-4CF0-BF12-CCD8831F4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15334"/>
              </p:ext>
            </p:extLst>
          </p:nvPr>
        </p:nvGraphicFramePr>
        <p:xfrm>
          <a:off x="2032689" y="5335039"/>
          <a:ext cx="6501003" cy="887828"/>
        </p:xfrm>
        <a:graphic>
          <a:graphicData uri="http://schemas.openxmlformats.org/drawingml/2006/table">
            <a:tbl>
              <a:tblPr/>
              <a:tblGrid>
                <a:gridCol w="1894237">
                  <a:extLst>
                    <a:ext uri="{9D8B030D-6E8A-4147-A177-3AD203B41FA5}">
                      <a16:colId xmlns:a16="http://schemas.microsoft.com/office/drawing/2014/main" val="3121065709"/>
                    </a:ext>
                  </a:extLst>
                </a:gridCol>
                <a:gridCol w="1295097">
                  <a:extLst>
                    <a:ext uri="{9D8B030D-6E8A-4147-A177-3AD203B41FA5}">
                      <a16:colId xmlns:a16="http://schemas.microsoft.com/office/drawing/2014/main" val="102810322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628060432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386436338"/>
                    </a:ext>
                  </a:extLst>
                </a:gridCol>
                <a:gridCol w="1197119">
                  <a:extLst>
                    <a:ext uri="{9D8B030D-6E8A-4147-A177-3AD203B41FA5}">
                      <a16:colId xmlns:a16="http://schemas.microsoft.com/office/drawing/2014/main" val="2520882346"/>
                    </a:ext>
                  </a:extLst>
                </a:gridCol>
              </a:tblGrid>
              <a:tr h="551459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1" dirty="0">
                          <a:effectLst/>
                        </a:rPr>
                        <a:t>Taille du dispositive</a:t>
                      </a: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>
                          <a:effectLst/>
                        </a:rPr>
                        <a:t>Extra </a:t>
                      </a:r>
                      <a:r>
                        <a:rPr lang="fr-FR" sz="1500" b="0" dirty="0" err="1">
                          <a:effectLst/>
                        </a:rPr>
                        <a:t>small</a:t>
                      </a:r>
                      <a:br>
                        <a:rPr lang="fr-FR" sz="1500" b="0" dirty="0">
                          <a:effectLst/>
                        </a:rPr>
                      </a:br>
                      <a:r>
                        <a:rPr lang="fr-FR" sz="1500" b="0" dirty="0">
                          <a:effectLst/>
                        </a:rPr>
                        <a:t>&lt;768px </a:t>
                      </a: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>
                          <a:effectLst/>
                        </a:rPr>
                        <a:t>Small</a:t>
                      </a:r>
                      <a:br>
                        <a:rPr lang="fr-FR" sz="1500" b="0" dirty="0">
                          <a:effectLst/>
                        </a:rPr>
                      </a:br>
                      <a:r>
                        <a:rPr lang="fr-FR" sz="1500" b="0" dirty="0">
                          <a:effectLst/>
                        </a:rPr>
                        <a:t>&gt;=768px</a:t>
                      </a: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>
                          <a:effectLst/>
                        </a:rPr>
                        <a:t>Medium</a:t>
                      </a:r>
                      <a:br>
                        <a:rPr lang="fr-FR" sz="1500" b="0" dirty="0">
                          <a:effectLst/>
                        </a:rPr>
                      </a:br>
                      <a:r>
                        <a:rPr lang="fr-FR" sz="1500" b="0" dirty="0">
                          <a:effectLst/>
                        </a:rPr>
                        <a:t>&gt;=992px</a:t>
                      </a: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>
                          <a:effectLst/>
                        </a:rPr>
                        <a:t>Large</a:t>
                      </a:r>
                      <a:br>
                        <a:rPr lang="fr-FR" sz="1500" b="0" dirty="0">
                          <a:effectLst/>
                        </a:rPr>
                      </a:br>
                      <a:r>
                        <a:rPr lang="fr-FR" sz="1500" b="0" dirty="0">
                          <a:effectLst/>
                        </a:rPr>
                        <a:t>&gt;=1200px</a:t>
                      </a: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787020"/>
                  </a:ext>
                </a:extLst>
              </a:tr>
              <a:tr h="328296"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1" dirty="0">
                          <a:effectLst/>
                        </a:rPr>
                        <a:t>[type]</a:t>
                      </a:r>
                      <a:endParaRPr lang="fr-FR" sz="1500" dirty="0">
                        <a:effectLst/>
                      </a:endParaRPr>
                    </a:p>
                  </a:txBody>
                  <a:tcPr marL="101014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 err="1">
                          <a:effectLst/>
                        </a:rPr>
                        <a:t>xs</a:t>
                      </a:r>
                      <a:endParaRPr lang="fr-FR" sz="1500" b="0" dirty="0">
                        <a:effectLst/>
                      </a:endParaRP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 err="1">
                          <a:effectLst/>
                        </a:rPr>
                        <a:t>sm</a:t>
                      </a:r>
                      <a:endParaRPr lang="fr-FR" sz="1500" b="0" dirty="0">
                        <a:effectLst/>
                      </a:endParaRP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>
                          <a:effectLst/>
                        </a:rPr>
                        <a:t>md</a:t>
                      </a: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500" b="0" dirty="0">
                          <a:effectLst/>
                        </a:rPr>
                        <a:t>lg</a:t>
                      </a:r>
                    </a:p>
                  </a:txBody>
                  <a:tcPr marL="50507" marR="50507" marT="50507" marB="5050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56300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9383F288-FAFB-411C-8C58-9579F4AC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28" y="2081893"/>
            <a:ext cx="4502608" cy="213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1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14300"/>
            <a:ext cx="9692640" cy="1325562"/>
          </a:xfrm>
        </p:spPr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2E065083-4537-46B9-8B19-A58D0ACA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39863"/>
            <a:ext cx="8595360" cy="5341938"/>
          </a:xfrm>
        </p:spPr>
        <p:txBody>
          <a:bodyPr>
            <a:normAutofit/>
          </a:bodyPr>
          <a:lstStyle/>
          <a:p>
            <a:r>
              <a:rPr lang="fr-FR" b="1" dirty="0"/>
              <a:t>Exemple</a:t>
            </a:r>
            <a:r>
              <a:rPr lang="fr-FR" dirty="0"/>
              <a:t>:  !!Nous pouvons assigner plusieurs class colonne (col-[type]-[</a:t>
            </a:r>
            <a:r>
              <a:rPr lang="fr-FR" dirty="0" err="1"/>
              <a:t>span</a:t>
            </a:r>
            <a:r>
              <a:rPr lang="fr-FR" dirty="0"/>
              <a:t>]) pour gérer différents affichages sur différents dispositifs!!</a:t>
            </a:r>
          </a:p>
          <a:p>
            <a:r>
              <a:rPr lang="fr-FR" b="1" dirty="0"/>
              <a:t>Vous le trouvez dans Exemple_1.html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E59AF1-C1CB-4A2E-B1CC-AD8469EA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2495757"/>
            <a:ext cx="6600297" cy="41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14300"/>
            <a:ext cx="9692640" cy="1325562"/>
          </a:xfrm>
        </p:spPr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2E065083-4537-46B9-8B19-A58D0ACA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39863"/>
            <a:ext cx="8595360" cy="5341938"/>
          </a:xfrm>
        </p:spPr>
        <p:txBody>
          <a:bodyPr>
            <a:normAutofit/>
          </a:bodyPr>
          <a:lstStyle/>
          <a:p>
            <a:r>
              <a:rPr lang="fr-FR" b="1" dirty="0"/>
              <a:t>Exemple</a:t>
            </a:r>
            <a:r>
              <a:rPr lang="fr-FR" dirty="0"/>
              <a:t>:  !!Nous pouvons assigner plusieurs class colonne (col-[type]-[</a:t>
            </a:r>
            <a:r>
              <a:rPr lang="fr-FR" dirty="0" err="1"/>
              <a:t>span</a:t>
            </a:r>
            <a:r>
              <a:rPr lang="fr-FR" dirty="0"/>
              <a:t>]) pour gérer différents affichages sur différents dispositifs!!</a:t>
            </a:r>
          </a:p>
          <a:p>
            <a:r>
              <a:rPr lang="fr-FR" b="1" dirty="0"/>
              <a:t>Vous le trouvez dans Exemple_1.html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CD8F7E-18C5-4434-B750-51965AC3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2545635"/>
            <a:ext cx="6600297" cy="4189754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948C87C2-A11F-4420-A5A4-366698F35BA1}"/>
              </a:ext>
            </a:extLst>
          </p:cNvPr>
          <p:cNvSpPr/>
          <p:nvPr/>
        </p:nvSpPr>
        <p:spPr>
          <a:xfrm>
            <a:off x="4054425" y="4294268"/>
            <a:ext cx="634597" cy="2361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C497AFA-D9C4-4AB3-94EE-01EF87C6C76F}"/>
              </a:ext>
            </a:extLst>
          </p:cNvPr>
          <p:cNvSpPr/>
          <p:nvPr/>
        </p:nvSpPr>
        <p:spPr>
          <a:xfrm>
            <a:off x="4054425" y="5250623"/>
            <a:ext cx="634597" cy="2361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D2A13EF-E8D8-4289-98CD-6A158F15590A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689022" y="3962640"/>
            <a:ext cx="5447828" cy="14060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A7F8C8-3ED8-470B-A848-0C06F9FB3D2F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>
          <a:xfrm flipV="1">
            <a:off x="4689022" y="3270143"/>
            <a:ext cx="4246043" cy="114221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3F52280-8E4A-4629-A9E2-D410254161F9}"/>
              </a:ext>
            </a:extLst>
          </p:cNvPr>
          <p:cNvSpPr txBox="1"/>
          <p:nvPr/>
        </p:nvSpPr>
        <p:spPr>
          <a:xfrm>
            <a:off x="8935065" y="2577645"/>
            <a:ext cx="2403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Classe </a:t>
            </a:r>
            <a:r>
              <a:rPr lang="fr-FR" sz="1400" b="1" dirty="0"/>
              <a:t>col-md-6</a:t>
            </a:r>
            <a:r>
              <a:rPr lang="fr-FR" sz="1400" dirty="0"/>
              <a:t> dans chaque bloc.</a:t>
            </a:r>
          </a:p>
          <a:p>
            <a:pPr algn="ctr"/>
            <a:r>
              <a:rPr lang="fr-FR" sz="1400" dirty="0">
                <a:sym typeface="Wingdings" panose="05000000000000000000" pitchFamily="2" charset="2"/>
              </a:rPr>
              <a:t>Sur des d</a:t>
            </a:r>
            <a:r>
              <a:rPr lang="fr-FR" sz="1400" dirty="0"/>
              <a:t>ispositifs moyens </a:t>
            </a:r>
            <a:br>
              <a:rPr lang="fr-FR" sz="1400" dirty="0"/>
            </a:br>
            <a:r>
              <a:rPr lang="fr-FR" sz="1400" dirty="0"/>
              <a:t>(&gt;= 992 px)</a:t>
            </a:r>
            <a:r>
              <a:rPr lang="fr-FR" sz="1400" dirty="0">
                <a:sym typeface="Wingdings" panose="05000000000000000000" pitchFamily="2" charset="2"/>
              </a:rPr>
              <a:t> chaque bloc prend 50% de l’espace</a:t>
            </a:r>
          </a:p>
          <a:p>
            <a:pPr algn="ctr"/>
            <a:r>
              <a:rPr lang="fr-FR" sz="1400" dirty="0">
                <a:sym typeface="Wingdings" panose="05000000000000000000" pitchFamily="2" charset="2"/>
              </a:rPr>
              <a:t> (6 colonnes)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1590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14300"/>
            <a:ext cx="9692640" cy="1325562"/>
          </a:xfrm>
        </p:spPr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11" name="Espace réservé du contenu 4">
            <a:extLst>
              <a:ext uri="{FF2B5EF4-FFF2-40B4-BE49-F238E27FC236}">
                <a16:creationId xmlns:a16="http://schemas.microsoft.com/office/drawing/2014/main" id="{2E065083-4537-46B9-8B19-A58D0ACA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39863"/>
            <a:ext cx="8595360" cy="5341938"/>
          </a:xfrm>
        </p:spPr>
        <p:txBody>
          <a:bodyPr>
            <a:normAutofit/>
          </a:bodyPr>
          <a:lstStyle/>
          <a:p>
            <a:r>
              <a:rPr lang="fr-FR" b="1" dirty="0"/>
              <a:t>Exemple</a:t>
            </a:r>
            <a:r>
              <a:rPr lang="fr-FR" dirty="0"/>
              <a:t>:  !!Nous pouvons assigner plusieurs class colonne (col-[type]-[</a:t>
            </a:r>
            <a:r>
              <a:rPr lang="fr-FR" dirty="0" err="1"/>
              <a:t>span</a:t>
            </a:r>
            <a:r>
              <a:rPr lang="fr-FR" dirty="0"/>
              <a:t>]) pour gérer différents affichages sur différents dispositifs!!</a:t>
            </a:r>
          </a:p>
          <a:p>
            <a:r>
              <a:rPr lang="fr-FR" b="1" dirty="0"/>
              <a:t>Vous le trouvez dans Exemple_1.html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0CD8F7E-18C5-4434-B750-51965AC3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68" y="2495757"/>
            <a:ext cx="6600297" cy="4189754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D2A13EF-E8D8-4289-98CD-6A158F15590A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 flipV="1">
            <a:off x="4097540" y="4559092"/>
            <a:ext cx="6039310" cy="77636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5A7F8C8-3ED8-470B-A848-0C06F9FB3D2F}"/>
              </a:ext>
            </a:extLst>
          </p:cNvPr>
          <p:cNvCxnSpPr>
            <a:cxnSpLocks/>
            <a:stCxn id="12" idx="6"/>
            <a:endCxn id="21" idx="1"/>
          </p:cNvCxnSpPr>
          <p:nvPr/>
        </p:nvCxnSpPr>
        <p:spPr>
          <a:xfrm flipV="1">
            <a:off x="4097540" y="3543430"/>
            <a:ext cx="4837525" cy="83567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3F52280-8E4A-4629-A9E2-D410254161F9}"/>
              </a:ext>
            </a:extLst>
          </p:cNvPr>
          <p:cNvSpPr txBox="1"/>
          <p:nvPr/>
        </p:nvSpPr>
        <p:spPr>
          <a:xfrm>
            <a:off x="8935065" y="2527767"/>
            <a:ext cx="2403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Classe </a:t>
            </a:r>
            <a:r>
              <a:rPr lang="fr-FR" sz="1400" b="1" dirty="0"/>
              <a:t>col-sm-3</a:t>
            </a:r>
            <a:r>
              <a:rPr lang="fr-FR" sz="1400" dirty="0"/>
              <a:t> dans le 1ere bloc, classe </a:t>
            </a:r>
            <a:r>
              <a:rPr lang="fr-FR" sz="1400" b="1" dirty="0"/>
              <a:t>col-sm-9</a:t>
            </a:r>
            <a:r>
              <a:rPr lang="fr-FR" sz="1400" dirty="0"/>
              <a:t> dans le 2eme.</a:t>
            </a:r>
          </a:p>
          <a:p>
            <a:pPr algn="ctr"/>
            <a:r>
              <a:rPr lang="fr-FR" sz="1400" dirty="0">
                <a:sym typeface="Wingdings" panose="05000000000000000000" pitchFamily="2" charset="2"/>
              </a:rPr>
              <a:t>Sur des d</a:t>
            </a:r>
            <a:r>
              <a:rPr lang="fr-FR" sz="1400" dirty="0"/>
              <a:t>ispositifs petits </a:t>
            </a:r>
            <a:br>
              <a:rPr lang="fr-FR" sz="1400" dirty="0"/>
            </a:br>
            <a:r>
              <a:rPr lang="fr-FR" sz="1400" dirty="0"/>
              <a:t>(&lt; 768 px), l’espace est géré de la façon suivante:</a:t>
            </a:r>
          </a:p>
          <a:p>
            <a:pPr algn="ctr"/>
            <a:r>
              <a:rPr lang="fr-FR" sz="1400" dirty="0">
                <a:sym typeface="Wingdings" panose="05000000000000000000" pitchFamily="2" charset="2"/>
              </a:rPr>
              <a:t> 1ere bloc 25%  </a:t>
            </a:r>
            <a:br>
              <a:rPr lang="fr-FR" sz="1400" dirty="0">
                <a:sym typeface="Wingdings" panose="05000000000000000000" pitchFamily="2" charset="2"/>
              </a:rPr>
            </a:br>
            <a:r>
              <a:rPr lang="fr-FR" sz="1400" dirty="0">
                <a:sym typeface="Wingdings" panose="05000000000000000000" pitchFamily="2" charset="2"/>
              </a:rPr>
              <a:t>(3 colonnes), 2eme bloc 75% (9 colonnes).</a:t>
            </a:r>
            <a:endParaRPr lang="fr-FR" sz="14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D07C0EA-20DB-4E6B-AA29-3189BDF39F7D}"/>
              </a:ext>
            </a:extLst>
          </p:cNvPr>
          <p:cNvSpPr/>
          <p:nvPr/>
        </p:nvSpPr>
        <p:spPr>
          <a:xfrm>
            <a:off x="3462943" y="4261016"/>
            <a:ext cx="634597" cy="2361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36D2D24-975C-4D53-A6BB-A3344444BC43}"/>
              </a:ext>
            </a:extLst>
          </p:cNvPr>
          <p:cNvSpPr/>
          <p:nvPr/>
        </p:nvSpPr>
        <p:spPr>
          <a:xfrm>
            <a:off x="3462943" y="5217371"/>
            <a:ext cx="634597" cy="23617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8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84078-D8F9-428B-A315-125128E4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un Framework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3DE-5E59-4BBD-921A-8DF5A569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Un </a:t>
            </a:r>
            <a:r>
              <a:rPr lang="fr-FR" dirty="0" err="1"/>
              <a:t>framework</a:t>
            </a:r>
            <a:r>
              <a:rPr lang="fr-FR" dirty="0"/>
              <a:t> correspond à un ensemble de librairies regroupées dans un but précis et possédant des règles internes que doivent suivre les utilisateurs”.</a:t>
            </a:r>
          </a:p>
          <a:p>
            <a:endParaRPr lang="fr-FR" dirty="0"/>
          </a:p>
          <a:p>
            <a:r>
              <a:rPr lang="fr-FR" dirty="0"/>
              <a:t>Librairie (bibliothèque logicielle): concept très important en informatique et en programmation:  </a:t>
            </a:r>
            <a:r>
              <a:rPr lang="fr-FR" i="1" dirty="0"/>
              <a:t>collection de routines, qui peuvent être déjà compilées et prêtes à être utilisées par des programmes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E9C8C8-F272-4FF1-918B-0530A8001988}"/>
              </a:ext>
            </a:extLst>
          </p:cNvPr>
          <p:cNvSpPr txBox="1"/>
          <p:nvPr/>
        </p:nvSpPr>
        <p:spPr>
          <a:xfrm>
            <a:off x="2088666" y="2035042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Dispositif moyen (&gt;= 992 px):</a:t>
            </a:r>
          </a:p>
          <a:p>
            <a:pPr algn="ctr"/>
            <a:r>
              <a:rPr lang="fr-FR" b="1" dirty="0"/>
              <a:t>col-md-6 , col-md-6 </a:t>
            </a:r>
            <a:r>
              <a:rPr lang="fr-FR" b="1" dirty="0">
                <a:sym typeface="Wingdings" panose="05000000000000000000" pitchFamily="2" charset="2"/>
              </a:rPr>
              <a:t> chaque bloc prend 50% de l’espace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798D1FD-C914-482B-A312-76A02A50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" y="3372931"/>
            <a:ext cx="11087101" cy="27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6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E9C8C8-F272-4FF1-918B-0530A8001988}"/>
              </a:ext>
            </a:extLst>
          </p:cNvPr>
          <p:cNvSpPr txBox="1"/>
          <p:nvPr/>
        </p:nvSpPr>
        <p:spPr>
          <a:xfrm>
            <a:off x="2186638" y="1890830"/>
            <a:ext cx="697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Dispositif petit (&lt; 768 px):</a:t>
            </a:r>
          </a:p>
          <a:p>
            <a:pPr algn="ctr"/>
            <a:r>
              <a:rPr lang="fr-FR" b="1" dirty="0"/>
              <a:t>col-sm-3 , col-sm-9 </a:t>
            </a:r>
            <a:r>
              <a:rPr lang="fr-FR" b="1" dirty="0">
                <a:sym typeface="Wingdings" panose="05000000000000000000" pitchFamily="2" charset="2"/>
              </a:rPr>
              <a:t> 1ere bloc 25%, 2eme bloc 75%</a:t>
            </a: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7BD18B3-7B38-4CED-B107-6ABE2283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18" y="2670085"/>
            <a:ext cx="2905253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5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E9C8C8-F272-4FF1-918B-0530A8001988}"/>
              </a:ext>
            </a:extLst>
          </p:cNvPr>
          <p:cNvSpPr txBox="1"/>
          <p:nvPr/>
        </p:nvSpPr>
        <p:spPr>
          <a:xfrm>
            <a:off x="2186638" y="1890830"/>
            <a:ext cx="6972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Vérifiez les résultats dans le navigateur </a:t>
            </a:r>
          </a:p>
          <a:p>
            <a:pPr algn="ctr"/>
            <a:r>
              <a:rPr lang="fr-FR" sz="2400" dirty="0"/>
              <a:t>(</a:t>
            </a:r>
            <a:r>
              <a:rPr lang="fr-FR" sz="2400" b="1" dirty="0"/>
              <a:t>fichier Exemple_1.html</a:t>
            </a:r>
            <a:r>
              <a:rPr lang="fr-FR" sz="2400" dirty="0"/>
              <a:t>)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Quel’ est le résultat lorsque la taille de la fenêtre du  navigateur est réduite au minimum? </a:t>
            </a:r>
          </a:p>
          <a:p>
            <a:pPr algn="ctr"/>
            <a:r>
              <a:rPr lang="fr-FR" sz="2400" dirty="0"/>
              <a:t>(voir: extra-</a:t>
            </a:r>
            <a:r>
              <a:rPr lang="fr-FR" sz="2400" dirty="0" err="1"/>
              <a:t>small</a:t>
            </a:r>
            <a:r>
              <a:rPr lang="fr-FR" sz="2400" dirty="0"/>
              <a:t>)</a:t>
            </a:r>
          </a:p>
          <a:p>
            <a:pPr algn="ctr"/>
            <a:endParaRPr lang="fr-FR" sz="2400" b="1" dirty="0"/>
          </a:p>
          <a:p>
            <a:pPr algn="ctr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79927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20BF2-466D-485C-85CB-C9D55364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Bootstrap: le </a:t>
            </a:r>
            <a:r>
              <a:rPr lang="fr-FR" dirty="0" err="1"/>
              <a:t>layout</a:t>
            </a:r>
            <a:r>
              <a:rPr lang="fr-FR" dirty="0"/>
              <a:t> </a:t>
            </a:r>
            <a:r>
              <a:rPr lang="fr-FR" dirty="0" err="1"/>
              <a:t>Grid</a:t>
            </a:r>
            <a:r>
              <a:rPr lang="fr-FR" dirty="0"/>
              <a:t> 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E9C8C8-F272-4FF1-918B-0530A8001988}"/>
              </a:ext>
            </a:extLst>
          </p:cNvPr>
          <p:cNvSpPr txBox="1"/>
          <p:nvPr/>
        </p:nvSpPr>
        <p:spPr>
          <a:xfrm>
            <a:off x="2186638" y="1890830"/>
            <a:ext cx="69723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Nous sommes prêtes à pratiquer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Un exercice nous attend dans le dossier </a:t>
            </a:r>
            <a:r>
              <a:rPr lang="fr-FR" sz="2400" b="1" dirty="0"/>
              <a:t>Excercice_1 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Lisez les consignes (</a:t>
            </a:r>
            <a:r>
              <a:rPr lang="fr-FR" sz="2400" b="1" dirty="0"/>
              <a:t>consignes.pdf</a:t>
            </a:r>
            <a:r>
              <a:rPr lang="fr-FR" sz="2400" dirty="0"/>
              <a:t>) et modifiez le fichier </a:t>
            </a:r>
            <a:r>
              <a:rPr lang="fr-FR" sz="2400" b="1" dirty="0"/>
              <a:t>article.html </a:t>
            </a:r>
            <a:r>
              <a:rPr lang="fr-FR" sz="2400" dirty="0"/>
              <a:t>comme il vous est demandé.</a:t>
            </a:r>
          </a:p>
          <a:p>
            <a:pPr algn="ctr"/>
            <a:endParaRPr lang="fr-FR" sz="2400" dirty="0"/>
          </a:p>
          <a:p>
            <a:pPr algn="ctr"/>
            <a:r>
              <a:rPr lang="fr-FR" sz="2400" dirty="0"/>
              <a:t>La solution de l’exercice est disponible dans le dossier </a:t>
            </a:r>
            <a:r>
              <a:rPr lang="fr-FR" sz="2400" b="1" dirty="0"/>
              <a:t>solution.zip</a:t>
            </a:r>
            <a:r>
              <a:rPr lang="fr-FR" sz="2400" dirty="0"/>
              <a:t>. Pour extraire le fichier vous avez besoin du </a:t>
            </a:r>
            <a:r>
              <a:rPr lang="fr-FR" sz="2400" dirty="0" err="1"/>
              <a:t>mdp</a:t>
            </a:r>
            <a:r>
              <a:rPr lang="fr-FR" sz="2400" dirty="0"/>
              <a:t> (</a:t>
            </a:r>
            <a:r>
              <a:rPr lang="fr-FR" sz="2400" b="1" dirty="0"/>
              <a:t>à nous demander après la fin du TP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05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DC58-2E91-4A77-8203-147C0067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B5CCCE-62EE-4D42-A5EF-DE1FC75732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94114"/>
            <a:ext cx="8594725" cy="1116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hlinkClick r:id="rId2"/>
              </a:rPr>
              <a:t>https://www.w3schools.com/bootstrap/</a:t>
            </a:r>
            <a:r>
              <a:rPr lang="fr-FR" sz="1400" b="1" dirty="0"/>
              <a:t> (en anglais)</a:t>
            </a:r>
          </a:p>
          <a:p>
            <a:r>
              <a:rPr lang="fr-FR" sz="1400" b="1" dirty="0">
                <a:hlinkClick r:id="rId3"/>
              </a:rPr>
              <a:t>https://getbootstrap.com/</a:t>
            </a:r>
            <a:r>
              <a:rPr lang="fr-FR" sz="1400" b="1" dirty="0"/>
              <a:t> (en anglais)</a:t>
            </a:r>
          </a:p>
          <a:p>
            <a:r>
              <a:rPr lang="fr-FR" sz="1400" b="1" dirty="0"/>
              <a:t>https://developer.mozilla.org/fr/docs/Glossary/Bootstrap</a:t>
            </a:r>
          </a:p>
        </p:txBody>
      </p:sp>
    </p:spTree>
    <p:extLst>
      <p:ext uri="{BB962C8B-B14F-4D97-AF65-F5344CB8AC3E}">
        <p14:creationId xmlns:p14="http://schemas.microsoft.com/office/powerpoint/2010/main" val="234209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84078-D8F9-428B-A315-125128E4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CSS Bootstrap </a:t>
            </a:r>
            <a:br>
              <a:rPr lang="fr-FR" dirty="0"/>
            </a:br>
            <a:r>
              <a:rPr lang="fr-FR" dirty="0"/>
              <a:t>(en quelques mots)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3DE-5E59-4BBD-921A-8DF5A569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63488"/>
            <a:ext cx="8918448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r>
              <a:rPr lang="fr-FR" sz="1700" dirty="0"/>
              <a:t>Projet gratuit et </a:t>
            </a:r>
            <a:r>
              <a:rPr lang="fr-FR" sz="1700" b="1" dirty="0"/>
              <a:t>Open source</a:t>
            </a:r>
            <a:r>
              <a:rPr lang="fr-FR" sz="1700" dirty="0"/>
              <a:t>, hébergé sur </a:t>
            </a:r>
            <a:r>
              <a:rPr lang="fr-FR" sz="1700" b="1" dirty="0"/>
              <a:t>GitHub</a:t>
            </a:r>
            <a:r>
              <a:rPr lang="fr-FR" sz="1700" dirty="0"/>
              <a:t> et créé à l'origine par </a:t>
            </a:r>
            <a:r>
              <a:rPr lang="fr-FR" sz="1700" b="1" dirty="0"/>
              <a:t>Twitter</a:t>
            </a:r>
            <a:r>
              <a:rPr lang="fr-FR" sz="1700" dirty="0"/>
              <a:t>.</a:t>
            </a:r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  <a:p>
            <a:pPr marL="0" indent="0">
              <a:buNone/>
            </a:pPr>
            <a:endParaRPr lang="fr-FR" sz="1700" dirty="0"/>
          </a:p>
        </p:txBody>
      </p:sp>
      <p:pic>
        <p:nvPicPr>
          <p:cNvPr id="1027" name="Picture 3" descr="Twitter - Icônes des médias sociaux gratuites">
            <a:extLst>
              <a:ext uri="{FF2B5EF4-FFF2-40B4-BE49-F238E27FC236}">
                <a16:creationId xmlns:a16="http://schemas.microsoft.com/office/drawing/2014/main" id="{24B10031-7875-4AC3-BC63-E310EBF5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52" y="2897056"/>
            <a:ext cx="1402080" cy="140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Open source — Wikipédia">
            <a:extLst>
              <a:ext uri="{FF2B5EF4-FFF2-40B4-BE49-F238E27FC236}">
                <a16:creationId xmlns:a16="http://schemas.microsoft.com/office/drawing/2014/main" id="{00EE8418-96CC-455B-9D40-5DAB5C18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048" y="2846256"/>
            <a:ext cx="1452880" cy="145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077AF011-E884-454B-899A-D13B56900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46" y="357269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4206056-F3BD-4619-AFF4-8DFFB95A4C16}"/>
              </a:ext>
            </a:extLst>
          </p:cNvPr>
          <p:cNvSpPr txBox="1"/>
          <p:nvPr/>
        </p:nvSpPr>
        <p:spPr>
          <a:xfrm>
            <a:off x="3906520" y="5778475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https://github.com/twbs/bootstrap</a:t>
            </a:r>
          </a:p>
        </p:txBody>
      </p:sp>
    </p:spTree>
    <p:extLst>
      <p:ext uri="{BB962C8B-B14F-4D97-AF65-F5344CB8AC3E}">
        <p14:creationId xmlns:p14="http://schemas.microsoft.com/office/powerpoint/2010/main" val="259730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B4D9CB-25D4-47FF-9FFB-94BAF413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Avec Bootstrap, les développeurs Web peuvent se concentrer sur le travail de développement, sans se soucier du design et obtenir rapidement un beau site Web opérationnel.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Les concepteurs Web en revanche auront une base solide pour créer des thèmes Bootstrap intéressants utilisés par les développeurs.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B84078-D8F9-428B-A315-125128E4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CSS Bootstrap </a:t>
            </a:r>
            <a:br>
              <a:rPr lang="fr-FR" dirty="0"/>
            </a:br>
            <a:r>
              <a:rPr lang="fr-FR" dirty="0"/>
              <a:t>(en quelques mots)</a:t>
            </a:r>
          </a:p>
        </p:txBody>
      </p:sp>
      <p:pic>
        <p:nvPicPr>
          <p:cNvPr id="6148" name="Picture 4" descr="Images Gratuites : ordinateur, écran, La technologie, Web, l'Internet,  Signalisation, codage, site Internet, Html, la programmation, Police de  caractère, conception, texte, numérique, information, Java, Jeux, Logiciel,  code, capture d'écran, Les ...">
            <a:extLst>
              <a:ext uri="{FF2B5EF4-FFF2-40B4-BE49-F238E27FC236}">
                <a16:creationId xmlns:a16="http://schemas.microsoft.com/office/drawing/2014/main" id="{01963094-42A3-48F4-AF78-41C23F0F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082" y="2946304"/>
            <a:ext cx="2089150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s Gratuites : construire, développer, Web, conception, contenu,  ordinateur, processus, projet, La technologie, concept, application, page  web, technique, Ui, Seo, automatisation, bâtiment, construction,  développeur, ingénierie, interface ...">
            <a:extLst>
              <a:ext uri="{FF2B5EF4-FFF2-40B4-BE49-F238E27FC236}">
                <a16:creationId xmlns:a16="http://schemas.microsoft.com/office/drawing/2014/main" id="{B3E780B5-2B3A-42F4-BF6E-2119685CB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9" y="4907280"/>
            <a:ext cx="2611595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45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B4D9CB-25D4-47FF-9FFB-94BAF4139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>
              <a:effectLst/>
            </a:endParaRPr>
          </a:p>
          <a:p>
            <a:r>
              <a:rPr lang="fr-FR" dirty="0">
                <a:effectLst/>
              </a:rPr>
              <a:t>Bootstrap nous donne la possibilité de créer facilement des conceptions qui intègrent le "</a:t>
            </a:r>
            <a:r>
              <a:rPr lang="fr-FR" i="0" dirty="0">
                <a:effectLst/>
              </a:rPr>
              <a:t>Responsive Design"</a:t>
            </a:r>
            <a:r>
              <a:rPr lang="fr-FR" dirty="0">
                <a:effectLst/>
              </a:rPr>
              <a:t> .</a:t>
            </a:r>
            <a:endParaRPr lang="fr-FR" dirty="0"/>
          </a:p>
          <a:p>
            <a:pPr marL="0" indent="0">
              <a:buNone/>
            </a:pPr>
            <a:r>
              <a:rPr lang="fr-FR" b="1" i="1" dirty="0"/>
              <a:t>(Le responsive design consiste à créer des sites Web qui s'adaptent automatiquement sur tous les appareils, des petits téléphones aux grands ordinateurs de bureau.)</a:t>
            </a:r>
          </a:p>
          <a:p>
            <a:pPr marL="0" indent="0">
              <a:buNone/>
            </a:pPr>
            <a:endParaRPr lang="fr-FR" b="1" i="1" dirty="0"/>
          </a:p>
          <a:p>
            <a:r>
              <a:rPr lang="fr-FR" dirty="0"/>
              <a:t>Bootstrap est compatible avec tous les navigateurs modernes (Chrome, Firefox, Internet Explorer, Edge, Safari et Opera)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endParaRPr lang="fr-FR" dirty="0"/>
          </a:p>
          <a:p>
            <a:endParaRPr lang="fr-FR" dirty="0">
              <a:effectLst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B84078-D8F9-428B-A315-125128E4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CSS Bootstrap </a:t>
            </a:r>
            <a:br>
              <a:rPr lang="fr-FR" dirty="0"/>
            </a:br>
            <a:r>
              <a:rPr lang="fr-FR" dirty="0"/>
              <a:t>(en quelques mots)</a:t>
            </a:r>
          </a:p>
        </p:txBody>
      </p:sp>
      <p:pic>
        <p:nvPicPr>
          <p:cNvPr id="7172" name="Picture 4" descr="Browsers Internet Web Design - Free image on Pixabay">
            <a:extLst>
              <a:ext uri="{FF2B5EF4-FFF2-40B4-BE49-F238E27FC236}">
                <a16:creationId xmlns:a16="http://schemas.microsoft.com/office/drawing/2014/main" id="{20510C8C-3759-4AE7-B71B-645A7228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41" y="5268912"/>
            <a:ext cx="3193800" cy="13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1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84078-D8F9-428B-A315-125128E4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CSS Bootstrap</a:t>
            </a:r>
            <a:br>
              <a:rPr lang="fr-FR" dirty="0"/>
            </a:br>
            <a:r>
              <a:rPr lang="fr-FR" dirty="0"/>
              <a:t>(contenu)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633DE-5E59-4BBD-921A-8DF5A5692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Collection de propriétés CSS + script JSS: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contenu de Bootstrap (arborescence):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https://getbootstrap.com/docs/5.1/getting-started/contents/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Nous utiliserons la version précompilé « prête à l’utilisation » </a:t>
            </a:r>
            <a:br>
              <a:rPr lang="fr-FR" dirty="0"/>
            </a:br>
            <a:r>
              <a:rPr lang="fr-FR" dirty="0"/>
              <a:t>(tous les détails dans les prochains diapos)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93A2AB-7E78-4829-9115-ED40A42B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818" y="1828800"/>
            <a:ext cx="1928042" cy="48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9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752F8F8C-3AE9-4C55-8FE3-01DDBA66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1280"/>
            <a:ext cx="9692640" cy="1325562"/>
          </a:xfrm>
        </p:spPr>
        <p:txBody>
          <a:bodyPr>
            <a:normAutofit fontScale="90000"/>
          </a:bodyPr>
          <a:lstStyle/>
          <a:p>
            <a:r>
              <a:rPr lang="fr-FR" dirty="0"/>
              <a:t>Commencer à utiliser la version </a:t>
            </a:r>
            <a:br>
              <a:rPr lang="fr-FR" dirty="0"/>
            </a:br>
            <a:r>
              <a:rPr lang="fr-FR" dirty="0"/>
              <a:t>précompilé de Bootstrap:</a:t>
            </a:r>
            <a:br>
              <a:rPr lang="fr-FR" dirty="0"/>
            </a:br>
            <a:br>
              <a:rPr lang="fr-FR" dirty="0"/>
            </a:br>
            <a:r>
              <a:rPr lang="fr-FR" dirty="0"/>
              <a:t>1) Créer le squelette d’une page (HTML5)</a:t>
            </a:r>
          </a:p>
        </p:txBody>
      </p:sp>
    </p:spTree>
    <p:extLst>
      <p:ext uri="{BB962C8B-B14F-4D97-AF65-F5344CB8AC3E}">
        <p14:creationId xmlns:p14="http://schemas.microsoft.com/office/powerpoint/2010/main" val="213508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12505-3FAF-4E33-9767-CFFBC315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Squelette page Bootstrap (1/2)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6845BE-CE47-45A4-BC13-287CECCA27D3}"/>
              </a:ext>
            </a:extLst>
          </p:cNvPr>
          <p:cNvSpPr txBox="1"/>
          <p:nvPr/>
        </p:nvSpPr>
        <p:spPr>
          <a:xfrm>
            <a:off x="353568" y="1856363"/>
            <a:ext cx="1075944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initial-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endParaRPr lang="fr-F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link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"sha384-1BmE4kWBq78iYhFldvKuhfTAU6auU8tT94WrHftjDbrCEXSU1oBoqyl2QvZ6jIW3"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endParaRPr lang="fr-F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fr-FR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800000"/>
                </a:solidFill>
                <a:latin typeface="Consolas" panose="020B0609020204030204" pitchFamily="49" charset="0"/>
              </a:rPr>
              <a:t>	...</a:t>
            </a:r>
          </a:p>
          <a:p>
            <a:endParaRPr lang="fr-FR" sz="1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endParaRPr lang="fr-F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08CBDFB-CC7B-4617-BC33-A1B6480B9009}"/>
              </a:ext>
            </a:extLst>
          </p:cNvPr>
          <p:cNvSpPr/>
          <p:nvPr/>
        </p:nvSpPr>
        <p:spPr>
          <a:xfrm>
            <a:off x="81280" y="3627120"/>
            <a:ext cx="10129520" cy="20015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7D41B8-8DA9-48C7-89C3-24A9A1501B68}"/>
              </a:ext>
            </a:extLst>
          </p:cNvPr>
          <p:cNvSpPr txBox="1"/>
          <p:nvPr/>
        </p:nvSpPr>
        <p:spPr>
          <a:xfrm>
            <a:off x="6705600" y="5628640"/>
            <a:ext cx="4039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Utilisation du CSS Bootstrap</a:t>
            </a:r>
          </a:p>
          <a:p>
            <a:r>
              <a:rPr lang="fr-FR" sz="2000" b="1" dirty="0"/>
              <a:t>(Ressources en ligne)</a:t>
            </a:r>
          </a:p>
        </p:txBody>
      </p:sp>
    </p:spTree>
    <p:extLst>
      <p:ext uri="{BB962C8B-B14F-4D97-AF65-F5344CB8AC3E}">
        <p14:creationId xmlns:p14="http://schemas.microsoft.com/office/powerpoint/2010/main" val="143795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12505-3FAF-4E33-9767-CFFBC315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Squelette page Bootstrap (2/2)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6845BE-CE47-45A4-BC13-287CECCA27D3}"/>
              </a:ext>
            </a:extLst>
          </p:cNvPr>
          <p:cNvSpPr txBox="1"/>
          <p:nvPr/>
        </p:nvSpPr>
        <p:spPr>
          <a:xfrm>
            <a:off x="353568" y="1856363"/>
            <a:ext cx="107594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endParaRPr lang="fr-FR" sz="1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Option 1: Bootstrap Bundle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F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Popper --&gt;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/bootstrap.bundle.min.js"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"sha384-ka7Sk0Gln4gmtz2MlQnikT1wXgYsOg+OMhuP+IlRH9sENBO0LRn5q+8nbTov4+1p"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fr-FR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r-F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08CBDFB-CC7B-4617-BC33-A1B6480B9009}"/>
              </a:ext>
            </a:extLst>
          </p:cNvPr>
          <p:cNvSpPr/>
          <p:nvPr/>
        </p:nvSpPr>
        <p:spPr>
          <a:xfrm>
            <a:off x="150368" y="2485807"/>
            <a:ext cx="10253472" cy="2207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E7D41B8-8DA9-48C7-89C3-24A9A1501B68}"/>
              </a:ext>
            </a:extLst>
          </p:cNvPr>
          <p:cNvSpPr txBox="1"/>
          <p:nvPr/>
        </p:nvSpPr>
        <p:spPr>
          <a:xfrm>
            <a:off x="5733288" y="4844375"/>
            <a:ext cx="5120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Utilisation de librairies JS Bootstrap</a:t>
            </a:r>
          </a:p>
          <a:p>
            <a:r>
              <a:rPr lang="fr-FR" sz="2000" b="1" dirty="0"/>
              <a:t>(Ressources en ligne)</a:t>
            </a:r>
          </a:p>
        </p:txBody>
      </p:sp>
    </p:spTree>
    <p:extLst>
      <p:ext uri="{BB962C8B-B14F-4D97-AF65-F5344CB8AC3E}">
        <p14:creationId xmlns:p14="http://schemas.microsoft.com/office/powerpoint/2010/main" val="1194441132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0</TotalTime>
  <Words>1484</Words>
  <Application>Microsoft Office PowerPoint</Application>
  <PresentationFormat>Grand écran</PresentationFormat>
  <Paragraphs>220</Paragraphs>
  <Slides>24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Schoolbook</vt:lpstr>
      <vt:lpstr>Century Schoolbook (Corps)</vt:lpstr>
      <vt:lpstr>charter</vt:lpstr>
      <vt:lpstr>Consolas</vt:lpstr>
      <vt:lpstr>LanguageTool-win</vt:lpstr>
      <vt:lpstr>Wingdings 2</vt:lpstr>
      <vt:lpstr>Vue</vt:lpstr>
      <vt:lpstr>Intégration Web  (R2.12 Semestre 2) </vt:lpstr>
      <vt:lpstr>Qu’est ce un Framework ?</vt:lpstr>
      <vt:lpstr>Le framework CSS Bootstrap  (en quelques mots)</vt:lpstr>
      <vt:lpstr>Le framework CSS Bootstrap  (en quelques mots)</vt:lpstr>
      <vt:lpstr>Le framework CSS Bootstrap  (en quelques mots)</vt:lpstr>
      <vt:lpstr>Le framework CSS Bootstrap (contenu)</vt:lpstr>
      <vt:lpstr>Commencer à utiliser la version  précompilé de Bootstrap:  1) Créer le squelette d’une page (HTML5)</vt:lpstr>
      <vt:lpstr>Squelette page Bootstrap (1/2)</vt:lpstr>
      <vt:lpstr>Squelette page Bootstrap (2/2)</vt:lpstr>
      <vt:lpstr>Squelette page Bootstrap (complète)</vt:lpstr>
      <vt:lpstr>Présentation PowerPoint</vt:lpstr>
      <vt:lpstr>Bootstrap: la gestion du layout Grid (mise en page en grille)</vt:lpstr>
      <vt:lpstr>La mise en page des éléments   avec Bootstrap  Le layout Grid </vt:lpstr>
      <vt:lpstr>Bootstrap: le layout Grid </vt:lpstr>
      <vt:lpstr>Bootstrap: le layout Grid </vt:lpstr>
      <vt:lpstr>Bootstrap: le layout Grid </vt:lpstr>
      <vt:lpstr>Bootstrap: le layout Grid </vt:lpstr>
      <vt:lpstr>Bootstrap: le layout Grid </vt:lpstr>
      <vt:lpstr>Bootstrap: le layout Grid </vt:lpstr>
      <vt:lpstr>Bootstrap: le layout Grid </vt:lpstr>
      <vt:lpstr>Bootstrap: le layout Grid </vt:lpstr>
      <vt:lpstr>Bootstrap: le layout Grid </vt:lpstr>
      <vt:lpstr>Bootstrap: le layout Grid </vt:lpstr>
      <vt:lpstr>Ressources en ligne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Intégration Web  (R2.12 Semestre 2) </dc:title>
  <dc:creator>Michele Linardi</dc:creator>
  <cp:lastModifiedBy>Michele Linardi</cp:lastModifiedBy>
  <cp:revision>27</cp:revision>
  <dcterms:created xsi:type="dcterms:W3CDTF">2022-04-06T09:23:21Z</dcterms:created>
  <dcterms:modified xsi:type="dcterms:W3CDTF">2022-04-14T06:44:35Z</dcterms:modified>
</cp:coreProperties>
</file>