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0" r:id="rId3"/>
    <p:sldId id="261" r:id="rId4"/>
    <p:sldId id="262" r:id="rId5"/>
    <p:sldId id="265" r:id="rId6"/>
    <p:sldId id="256" r:id="rId7"/>
    <p:sldId id="257" r:id="rId8"/>
    <p:sldId id="259" r:id="rId9"/>
    <p:sldId id="25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59" d="100"/>
          <a:sy n="59" d="100"/>
        </p:scale>
        <p:origin x="8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2E24A-BDE6-E7B5-EB65-ACAF3A294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9811A9-6C97-CAD7-5318-FD6AAD965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223C0F-E4F2-C0E3-8B42-9EBF5A508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F8C0-FF53-46F9-9B49-090AD02206FA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F1C72E-1CA1-D387-EE84-A8D9F2979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57E6DB-69F8-4C12-1E0C-15044BC7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BCCE-3DEE-46DC-90DE-4AAA0F208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BF0D7-CD81-2A5E-2D6E-40206B2F6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7F6C44-2913-A77B-2950-90A6AE4A8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08FF3E-0582-B6FF-7403-9637C5EA6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F8C0-FF53-46F9-9B49-090AD02206FA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DE12A5-D1DE-6BD9-EB5C-DF5241A81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147CAC-2BDF-866B-A818-65F7892FB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BCCE-3DEE-46DC-90DE-4AAA0F208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64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639D15-B739-1A51-AA10-082988830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7A6FEB-485C-A947-2268-537C2B12C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BA9C11-30A8-CE02-C975-D7F4F8AF7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F8C0-FF53-46F9-9B49-090AD02206FA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C6150F-14BB-ACB1-689D-9416E599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FA26E-126B-A927-DE5C-BF5D12A7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BCCE-3DEE-46DC-90DE-4AAA0F208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60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8EB45-A206-E85C-6BC8-475B045F2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DD845-C210-4D3D-0DC2-B67A13223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307D15-9878-EAE7-25DA-C188FFDA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F8C0-FF53-46F9-9B49-090AD02206FA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E4CAA8-0CFA-72B3-2AD3-92032068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A6802D-94EB-4470-5987-B28FF802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BCCE-3DEE-46DC-90DE-4AAA0F208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20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790E9-E51A-3905-0ADE-399D0A7E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4657F9-A0A1-146E-ED3A-BFEA6495E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13CB6-3D81-7B9D-3334-30E16A76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F8C0-FF53-46F9-9B49-090AD02206FA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F18E5D-E145-894A-A939-F3F9F302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6D0B8A-C3B2-342D-B2BB-965C49FA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BCCE-3DEE-46DC-90DE-4AAA0F208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8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DD1C9-2E6E-8BCD-E6CD-33BA527C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8B8201-FC26-92D5-7476-81797032D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311DC4-AB8C-2656-AE93-38D4065F8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7DE407-B4DB-5789-A612-5607DD90D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F8C0-FF53-46F9-9B49-090AD02206FA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95E1B4-022E-0C38-DF98-B6BFDA9D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8B54FC-B805-FF9D-7BBB-7BDBC6F1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BCCE-3DEE-46DC-90DE-4AAA0F208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13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D4915-90AA-1BC7-84A4-9792DFEC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0A8575-BB07-7577-755B-698DCA7D8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F235F-35F5-1634-B2EA-B26986898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C44AD7-F9C1-B49C-9E2B-28BCCFC29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3A4CF6-F3BA-F6BA-C3A7-3E40ADC10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CE0264-71B2-0100-B151-2A0B77258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F8C0-FF53-46F9-9B49-090AD02206FA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D01370-7671-6CBB-3B0E-AB9E8F20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E71C7F-DDC5-630A-8E0A-133CFD19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BCCE-3DEE-46DC-90DE-4AAA0F208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01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07F50-EC32-FD9C-3E54-CC0FED038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F5C81E-5076-12FB-8462-D10BEF84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F8C0-FF53-46F9-9B49-090AD02206FA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4D68B7-55B4-BC5E-B35E-6DA4F192C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92A1FA-F9C3-95FA-D6DE-E5F437BF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BCCE-3DEE-46DC-90DE-4AAA0F208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43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822D27-1597-4ADA-4A8E-D3C2F769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F8C0-FF53-46F9-9B49-090AD02206FA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A9F15C-3D93-EB81-FCCE-A4C64421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E6BC33-8BC6-2D1F-AE7E-F4730572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BCCE-3DEE-46DC-90DE-4AAA0F208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63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3AE41-0018-40BE-177A-FFABCE94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85A343-23F2-5FB7-7FAA-5E3BA7136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466805-6678-B2FF-4C3C-72DC80A25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31AAD7-0F6C-C7C9-C08F-381B3DD9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F8C0-FF53-46F9-9B49-090AD02206FA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F22753-59B3-E8BA-2646-306ED0C4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D07411-77BD-44D2-AEC6-A3E4F3F9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BCCE-3DEE-46DC-90DE-4AAA0F208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7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AD561-351D-37E8-E437-1354552F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693872-EA26-EB3C-5023-B2171676B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A466E6-EEB9-9AEB-9ED9-7D9A8991A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F1EA46-F328-B971-35D5-4FAFFB1AD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F8C0-FF53-46F9-9B49-090AD02206FA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B2A81C-6FFC-6B26-56ED-9F214DBBC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D26543-5820-C066-3877-AA161CE2F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BCCE-3DEE-46DC-90DE-4AAA0F208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7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325BEB-2581-E65A-994B-796F878D7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0B63BA-52E3-5EDD-1EEF-E4E7E5604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C408FD-A97F-F169-9E1D-6FCD578B1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4F8C0-FF53-46F9-9B49-090AD02206FA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C3AEDA-2A16-250B-0215-5E9C7F9F9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FA8BF7-05D9-F55B-9EF8-5227250E4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6BCCE-3DEE-46DC-90DE-4AAA0F208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67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D2085-0DB0-C841-686D-99826EE7E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D6EF9-423B-1DE0-B68B-77D2FCB8FC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Simulation of the model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1327B2-7DB3-A582-21F9-1B211278FE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By Billy, 11.29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2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8B94FE4-92BB-755C-7C40-2A135A1ED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80" y="1277230"/>
            <a:ext cx="10212417" cy="430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8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6078309-CD68-B565-C194-2C7E318DA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539" y="1082554"/>
            <a:ext cx="8052214" cy="469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7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E264805-BEA7-5BF9-0CE8-E95F5EDA9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37" y="2065729"/>
            <a:ext cx="11355974" cy="272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82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DAA07CF2-C6A6-75F7-BFC4-82F619818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05" y="685794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59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33426-74D7-CDEA-E05A-67F2EBA8D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Machine learning methods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98F7A3-4E53-249A-3FB4-AE0C7D413C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By Van, 11.29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9128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0A4E6-86D4-156A-95D6-63EF14BB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Supervised Machine Learning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43E0A-C062-F64C-938B-38BE8EBBE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54" y="1913307"/>
            <a:ext cx="10515600" cy="4351338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sz="5100" dirty="0">
                <a:latin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51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onstruct the potential features, e.g. peaks ,means and difference.</a:t>
            </a:r>
          </a:p>
          <a:p>
            <a:endParaRPr lang="en-US" altLang="zh-CN" sz="5100" dirty="0">
              <a:effectLst/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5100" dirty="0">
                <a:latin typeface="等线" panose="02010600030101010101" pitchFamily="2" charset="-122"/>
                <a:cs typeface="Times New Roman" panose="02020603050405020304" pitchFamily="18" charset="0"/>
              </a:rPr>
              <a:t>Feature selection and Choose models,</a:t>
            </a:r>
          </a:p>
          <a:p>
            <a:pPr marL="0" indent="0">
              <a:buNone/>
            </a:pPr>
            <a:r>
              <a:rPr lang="en-US" altLang="zh-CN" sz="5100" dirty="0">
                <a:latin typeface="等线" panose="02010600030101010101" pitchFamily="2" charset="-122"/>
                <a:cs typeface="Times New Roman" panose="02020603050405020304" pitchFamily="18" charset="0"/>
              </a:rPr>
              <a:t>pending on the Interpretability and Accuracy.</a:t>
            </a:r>
          </a:p>
          <a:p>
            <a:endParaRPr lang="en-US" altLang="zh-CN" sz="5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5100" dirty="0">
                <a:latin typeface="等线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51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se some test methods to show the accuracy of obtained models ,e.g. </a:t>
            </a:r>
            <a:r>
              <a:rPr lang="en-US" altLang="zh-CN" sz="5100" dirty="0">
                <a:latin typeface="等线" panose="02010600030101010101" pitchFamily="2" charset="-122"/>
                <a:cs typeface="Times New Roman" panose="02020603050405020304" pitchFamily="18" charset="0"/>
              </a:rPr>
              <a:t>MSE</a:t>
            </a:r>
            <a:r>
              <a:rPr lang="en-US" altLang="zh-CN" sz="51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and confusion matrix.</a:t>
            </a:r>
          </a:p>
          <a:p>
            <a:endParaRPr lang="en-US" altLang="zh-CN" sz="5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5100" dirty="0">
                <a:latin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51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ome other </a:t>
            </a:r>
            <a:r>
              <a:rPr lang="en-US" altLang="zh-CN" sz="51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resampling methods and linear model selections.</a:t>
            </a:r>
          </a:p>
          <a:p>
            <a:endParaRPr lang="en-US" altLang="zh-CN" sz="5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51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The trained model is the final model.</a:t>
            </a:r>
            <a:endParaRPr lang="en-US" altLang="zh-CN" sz="5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908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77AE2-EFA4-1F53-3A79-0B80D101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and modification of response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315A5D0-6AFB-13C6-0B42-2C9906B81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2524" y="1750469"/>
            <a:ext cx="4889296" cy="4351338"/>
          </a:xfrm>
        </p:spPr>
      </p:pic>
    </p:spTree>
    <p:extLst>
      <p:ext uri="{BB962C8B-B14F-4D97-AF65-F5344CB8AC3E}">
        <p14:creationId xmlns:p14="http://schemas.microsoft.com/office/powerpoint/2010/main" val="2203846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86A36-1708-E8D2-37D1-D0FFA201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attempts</a:t>
            </a:r>
            <a:r>
              <a:rPr lang="zh-CN" altLang="en-US" dirty="0"/>
              <a:t>，</a:t>
            </a:r>
            <a:r>
              <a:rPr lang="en-US" altLang="zh-CN" dirty="0"/>
              <a:t>Orientation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A646877-9DBE-FFB2-EE2F-A2CCF56B3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8885" y="1690688"/>
            <a:ext cx="5458623" cy="4171493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2FE3873-A24B-D95C-DA05-C6CAA7240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80" y="1946066"/>
            <a:ext cx="5636620" cy="385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55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93</Words>
  <Application>Microsoft Office PowerPoint</Application>
  <PresentationFormat>宽屏</PresentationFormat>
  <Paragraphs>17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Simulation of the model</vt:lpstr>
      <vt:lpstr>PowerPoint 演示文稿</vt:lpstr>
      <vt:lpstr>PowerPoint 演示文稿</vt:lpstr>
      <vt:lpstr>PowerPoint 演示文稿</vt:lpstr>
      <vt:lpstr>PowerPoint 演示文稿</vt:lpstr>
      <vt:lpstr>Machine learning methods</vt:lpstr>
      <vt:lpstr>Supervised Machine Learning</vt:lpstr>
      <vt:lpstr>Feature and modification of response</vt:lpstr>
      <vt:lpstr>Some attempts，Orientation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晓万 沈</dc:creator>
  <cp:lastModifiedBy>Miao, Billy</cp:lastModifiedBy>
  <cp:revision>2</cp:revision>
  <dcterms:created xsi:type="dcterms:W3CDTF">2024-11-28T17:55:12Z</dcterms:created>
  <dcterms:modified xsi:type="dcterms:W3CDTF">2024-11-29T10:40:05Z</dcterms:modified>
</cp:coreProperties>
</file>