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4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8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7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5DA3-9999-6A48-ABB1-3CFD9335C687}" type="datetimeFigureOut">
              <a:rPr lang="fr-FR" smtClean="0"/>
              <a:t>09/04/13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ParisSimulator</a:t>
            </a:r>
            <a:r>
              <a:rPr lang="fr-FR" dirty="0" smtClean="0"/>
              <a:t>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3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266" y="615389"/>
            <a:ext cx="72773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i="1" dirty="0" smtClean="0"/>
              <a:t>paris-stable </a:t>
            </a:r>
            <a:r>
              <a:rPr lang="fr-FR" dirty="0" smtClean="0"/>
              <a:t>has </a:t>
            </a:r>
            <a:r>
              <a:rPr lang="fr-FR" dirty="0" err="1" smtClean="0"/>
              <a:t>now</a:t>
            </a:r>
            <a:r>
              <a:rPr lang="fr-FR" dirty="0" smtClean="0"/>
              <a:t>  5335 </a:t>
            </a:r>
            <a:r>
              <a:rPr lang="fr-FR" dirty="0" err="1" smtClean="0"/>
              <a:t>lines</a:t>
            </a:r>
            <a:r>
              <a:rPr lang="fr-FR" dirty="0" smtClean="0"/>
              <a:t> in four source files (April 9, 2013). </a:t>
            </a:r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darcs</a:t>
            </a:r>
            <a:r>
              <a:rPr lang="fr-FR" dirty="0"/>
              <a:t> archive  (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http://</a:t>
            </a:r>
            <a:r>
              <a:rPr lang="fr-FR" dirty="0" err="1"/>
              <a:t>www.ida.upmc.fr</a:t>
            </a:r>
            <a:r>
              <a:rPr lang="fr-FR" dirty="0"/>
              <a:t>/~</a:t>
            </a:r>
            <a:r>
              <a:rPr lang="fr-FR" dirty="0" err="1"/>
              <a:t>zaleski</a:t>
            </a:r>
            <a:r>
              <a:rPr lang="fr-FR" dirty="0"/>
              <a:t>/</a:t>
            </a:r>
            <a:r>
              <a:rPr lang="fr-FR" dirty="0" err="1"/>
              <a:t>darcs</a:t>
            </a:r>
            <a:r>
              <a:rPr lang="fr-FR" dirty="0"/>
              <a:t>/paris-stable )</a:t>
            </a:r>
          </a:p>
          <a:p>
            <a:endParaRPr lang="fr-FR" dirty="0" smtClean="0"/>
          </a:p>
          <a:p>
            <a:r>
              <a:rPr lang="fr-FR" dirty="0" smtClean="0"/>
              <a:t>- no documentation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74140" y="1434791"/>
            <a:ext cx="743559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HYPRE Poisson </a:t>
            </a:r>
            <a:r>
              <a:rPr lang="fr-FR" dirty="0" err="1" smtClean="0"/>
              <a:t>solver</a:t>
            </a:r>
            <a:r>
              <a:rPr lang="fr-FR" dirty="0" smtClean="0"/>
              <a:t>:  PFMG </a:t>
            </a:r>
            <a:r>
              <a:rPr lang="fr-FR" dirty="0" err="1" smtClean="0"/>
              <a:t>solver</a:t>
            </a:r>
            <a:r>
              <a:rPr lang="fr-FR" dirty="0" smtClean="0"/>
              <a:t> ( a </a:t>
            </a:r>
            <a:r>
              <a:rPr lang="fr-FR" dirty="0" err="1" smtClean="0"/>
              <a:t>geometric</a:t>
            </a:r>
            <a:r>
              <a:rPr lang="fr-FR" dirty="0" smtClean="0"/>
              <a:t> </a:t>
            </a:r>
            <a:r>
              <a:rPr lang="fr-FR" dirty="0" err="1" smtClean="0"/>
              <a:t>solver</a:t>
            </a:r>
            <a:r>
              <a:rPr lang="fr-FR" dirty="0" smtClean="0"/>
              <a:t> usable on </a:t>
            </a:r>
            <a:r>
              <a:rPr lang="fr-FR" dirty="0" err="1" smtClean="0"/>
              <a:t>structured</a:t>
            </a:r>
            <a:endParaRPr lang="fr-FR" dirty="0" smtClean="0"/>
          </a:p>
          <a:p>
            <a:r>
              <a:rPr lang="fr-FR" dirty="0" err="1" smtClean="0"/>
              <a:t>grids</a:t>
            </a:r>
            <a:r>
              <a:rPr lang="fr-FR" dirty="0" smtClean="0"/>
              <a:t>, </a:t>
            </a:r>
            <a:r>
              <a:rPr lang="fr-FR" dirty="0" err="1" smtClean="0"/>
              <a:t>unlike</a:t>
            </a:r>
            <a:r>
              <a:rPr lang="fr-FR" dirty="0" smtClean="0"/>
              <a:t> Boomer AMG </a:t>
            </a:r>
            <a:r>
              <a:rPr lang="fr-FR" dirty="0" err="1" smtClean="0"/>
              <a:t>used</a:t>
            </a:r>
            <a:r>
              <a:rPr lang="fr-FR" dirty="0" smtClean="0"/>
              <a:t> in Gerris and on </a:t>
            </a:r>
            <a:r>
              <a:rPr lang="fr-FR" dirty="0" err="1" smtClean="0"/>
              <a:t>unstructured</a:t>
            </a:r>
            <a:r>
              <a:rPr lang="fr-FR" dirty="0" smtClean="0"/>
              <a:t> </a:t>
            </a:r>
            <a:r>
              <a:rPr lang="fr-FR" dirty="0" err="1" smtClean="0"/>
              <a:t>grids</a:t>
            </a:r>
            <a:r>
              <a:rPr lang="fr-FR" dirty="0" smtClean="0"/>
              <a:t>. 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Schaff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0" y="5287247"/>
            <a:ext cx="7518400" cy="723900"/>
          </a:xfrm>
          <a:prstGeom prst="rect">
            <a:avLst/>
          </a:prstGeom>
        </p:spPr>
      </p:pic>
      <p:pic>
        <p:nvPicPr>
          <p:cNvPr id="4" name="Image 3" descr="Falgout-Jo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9" y="4230734"/>
            <a:ext cx="7670800" cy="673100"/>
          </a:xfrm>
          <a:prstGeom prst="rect">
            <a:avLst/>
          </a:prstGeom>
        </p:spPr>
      </p:pic>
      <p:pic>
        <p:nvPicPr>
          <p:cNvPr id="5" name="Image 4" descr="Ashby-Falg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57759"/>
            <a:ext cx="737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5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44470" y="381576"/>
            <a:ext cx="76123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tests: </a:t>
            </a:r>
            <a:r>
              <a:rPr lang="fr-FR" dirty="0" err="1" smtClean="0">
                <a:solidFill>
                  <a:srgbClr val="FF0000"/>
                </a:solidFill>
              </a:rPr>
              <a:t>weak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in CUPS per </a:t>
            </a:r>
            <a:r>
              <a:rPr lang="fr-FR" dirty="0" err="1" smtClean="0">
                <a:solidFill>
                  <a:srgbClr val="FF0000"/>
                </a:solidFill>
              </a:rPr>
              <a:t>core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babbage</a:t>
            </a:r>
            <a:r>
              <a:rPr lang="fr-FR" dirty="0" smtClean="0">
                <a:solidFill>
                  <a:srgbClr val="FF0000"/>
                </a:solidFill>
              </a:rPr>
              <a:t> cluster (AMD, d’Alembert)</a:t>
            </a:r>
          </a:p>
        </p:txBody>
      </p:sp>
      <p:pic>
        <p:nvPicPr>
          <p:cNvPr id="3" name="Image 2" descr="weak-scal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49" y="1048826"/>
            <a:ext cx="9316093" cy="55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462" y="0"/>
            <a:ext cx="11430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04547" y="533117"/>
            <a:ext cx="2461394" cy="9541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Scaling</a:t>
            </a:r>
            <a:r>
              <a:rPr lang="fr-FR" sz="2800" dirty="0" smtClean="0">
                <a:solidFill>
                  <a:srgbClr val="FF0000"/>
                </a:solidFill>
              </a:rPr>
              <a:t> in CUPS,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all machines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60147" y="1144633"/>
            <a:ext cx="50871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participants</a:t>
            </a:r>
          </a:p>
          <a:p>
            <a:endParaRPr lang="fr-FR" dirty="0"/>
          </a:p>
          <a:p>
            <a:r>
              <a:rPr lang="fr-FR" dirty="0" smtClean="0"/>
              <a:t>- Prof. Gretar Tryggvason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r>
              <a:rPr lang="fr-FR" dirty="0" smtClean="0"/>
              <a:t>- Dr </a:t>
            </a:r>
            <a:r>
              <a:rPr lang="fr-FR" dirty="0" err="1" smtClean="0"/>
              <a:t>Sadegh</a:t>
            </a:r>
            <a:r>
              <a:rPr lang="fr-FR" dirty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endParaRPr lang="fr-FR" dirty="0"/>
          </a:p>
          <a:p>
            <a:r>
              <a:rPr lang="fr-FR" dirty="0" smtClean="0"/>
              <a:t>- Stéphane Zaleski, </a:t>
            </a:r>
            <a:r>
              <a:rPr lang="fr-FR" dirty="0" smtClean="0"/>
              <a:t>∂</a:t>
            </a:r>
            <a:r>
              <a:rPr lang="fr-FR" dirty="0"/>
              <a:t>’Alembert</a:t>
            </a:r>
            <a:r>
              <a:rPr lang="fr-FR" dirty="0" smtClean="0">
                <a:effectLst/>
              </a:rPr>
              <a:t> </a:t>
            </a:r>
          </a:p>
          <a:p>
            <a:endParaRPr lang="fr-FR" dirty="0" smtClean="0">
              <a:effectLst/>
            </a:endParaRPr>
          </a:p>
          <a:p>
            <a:r>
              <a:rPr lang="fr-FR" dirty="0" smtClean="0"/>
              <a:t>- Ruben Scardovelli, </a:t>
            </a:r>
            <a:r>
              <a:rPr lang="fr-FR" dirty="0" err="1" smtClean="0"/>
              <a:t>Univ</a:t>
            </a:r>
            <a:r>
              <a:rPr lang="fr-FR" dirty="0" smtClean="0"/>
              <a:t> of </a:t>
            </a:r>
            <a:r>
              <a:rPr lang="fr-FR" dirty="0" err="1" smtClean="0"/>
              <a:t>Bologna</a:t>
            </a:r>
            <a:r>
              <a:rPr lang="fr-FR" dirty="0" smtClean="0"/>
              <a:t>, </a:t>
            </a:r>
            <a:r>
              <a:rPr lang="fr-FR" dirty="0" err="1" smtClean="0"/>
              <a:t>Italy</a:t>
            </a:r>
            <a:endParaRPr lang="fr-FR" dirty="0" smtClean="0"/>
          </a:p>
          <a:p>
            <a:r>
              <a:rPr lang="fr-FR" dirty="0" smtClean="0"/>
              <a:t>- Phil </a:t>
            </a:r>
            <a:r>
              <a:rPr lang="fr-FR" dirty="0" err="1" smtClean="0"/>
              <a:t>Yecko</a:t>
            </a:r>
            <a:r>
              <a:rPr lang="fr-FR" dirty="0" smtClean="0"/>
              <a:t>, </a:t>
            </a:r>
            <a:r>
              <a:rPr lang="fr-FR" dirty="0" err="1" smtClean="0"/>
              <a:t>Montclair</a:t>
            </a:r>
            <a:r>
              <a:rPr lang="fr-FR" dirty="0" smtClean="0"/>
              <a:t>, NJ, </a:t>
            </a:r>
            <a:r>
              <a:rPr lang="fr-FR" dirty="0" smtClean="0"/>
              <a:t>USA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8506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80219" y="1050554"/>
            <a:ext cx="7337149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ParisSimulator</a:t>
            </a:r>
            <a:r>
              <a:rPr lang="fr-FR" dirty="0" smtClean="0">
                <a:solidFill>
                  <a:srgbClr val="FF0000"/>
                </a:solidFill>
              </a:rPr>
              <a:t>:   </a:t>
            </a:r>
            <a:r>
              <a:rPr lang="fr-FR" dirty="0" err="1" smtClean="0">
                <a:solidFill>
                  <a:srgbClr val="FF0000"/>
                </a:solidFill>
              </a:rPr>
              <a:t>Paralllel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Robust</a:t>
            </a:r>
            <a:r>
              <a:rPr lang="fr-FR" dirty="0" smtClean="0">
                <a:solidFill>
                  <a:srgbClr val="FF0000"/>
                </a:solidFill>
              </a:rPr>
              <a:t> Interface Simulator</a:t>
            </a:r>
          </a:p>
          <a:p>
            <a:endParaRPr lang="fr-FR" dirty="0" smtClean="0"/>
          </a:p>
          <a:p>
            <a:r>
              <a:rPr lang="fr-FR" dirty="0" err="1" smtClean="0"/>
              <a:t>Aims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smtClean="0"/>
              <a:t>1) To have a </a:t>
            </a:r>
            <a:r>
              <a:rPr lang="fr-FR" dirty="0" err="1" smtClean="0"/>
              <a:t>relatively</a:t>
            </a:r>
            <a:r>
              <a:rPr lang="fr-FR" dirty="0" smtClean="0"/>
              <a:t> simple code on </a:t>
            </a:r>
            <a:r>
              <a:rPr lang="fr-FR" dirty="0" err="1" smtClean="0"/>
              <a:t>which</a:t>
            </a:r>
            <a:r>
              <a:rPr lang="fr-FR" dirty="0" smtClean="0"/>
              <a:t> to test </a:t>
            </a:r>
            <a:r>
              <a:rPr lang="fr-FR" dirty="0" err="1" smtClean="0"/>
              <a:t>ideas</a:t>
            </a:r>
            <a:r>
              <a:rPr lang="fr-FR" dirty="0" smtClean="0"/>
              <a:t> about VOF, </a:t>
            </a:r>
          </a:p>
          <a:p>
            <a:r>
              <a:rPr lang="fr-FR" dirty="0" err="1" smtClean="0"/>
              <a:t>parallelisation</a:t>
            </a:r>
            <a:r>
              <a:rPr lang="fr-FR" dirty="0" smtClean="0"/>
              <a:t>, Front </a:t>
            </a:r>
            <a:r>
              <a:rPr lang="fr-FR" dirty="0" err="1" smtClean="0"/>
              <a:t>Tracking</a:t>
            </a:r>
            <a:r>
              <a:rPr lang="fr-FR" dirty="0" smtClean="0"/>
              <a:t>, Lagrangian </a:t>
            </a:r>
            <a:r>
              <a:rPr lang="fr-FR" dirty="0" err="1" smtClean="0"/>
              <a:t>Particles</a:t>
            </a:r>
            <a:r>
              <a:rPr lang="fr-FR" dirty="0" smtClean="0"/>
              <a:t>. Use </a:t>
            </a:r>
            <a:r>
              <a:rPr lang="fr-FR" dirty="0" err="1" smtClean="0"/>
              <a:t>relatively</a:t>
            </a:r>
            <a:r>
              <a:rPr lang="fr-FR" dirty="0" smtClean="0"/>
              <a:t> simple</a:t>
            </a:r>
          </a:p>
          <a:p>
            <a:r>
              <a:rPr lang="fr-FR" dirty="0" err="1" smtClean="0"/>
              <a:t>algorithms</a:t>
            </a:r>
            <a:r>
              <a:rPr lang="fr-FR" dirty="0" smtClean="0"/>
              <a:t> and </a:t>
            </a:r>
            <a:r>
              <a:rPr lang="fr-FR" dirty="0" err="1" smtClean="0"/>
              <a:t>programming</a:t>
            </a:r>
            <a:r>
              <a:rPr lang="fr-FR" dirty="0" smtClean="0"/>
              <a:t> techniques. </a:t>
            </a:r>
          </a:p>
          <a:p>
            <a:endParaRPr lang="fr-FR" dirty="0"/>
          </a:p>
          <a:p>
            <a:r>
              <a:rPr lang="fr-FR" dirty="0" smtClean="0"/>
              <a:t>2) To </a:t>
            </a:r>
            <a:r>
              <a:rPr lang="fr-FR" dirty="0" err="1" smtClean="0"/>
              <a:t>perform</a:t>
            </a:r>
            <a:r>
              <a:rPr lang="fr-FR" dirty="0" smtClean="0"/>
              <a:t> certain types of large </a:t>
            </a:r>
            <a:r>
              <a:rPr lang="fr-FR" dirty="0" err="1" smtClean="0"/>
              <a:t>scale</a:t>
            </a:r>
            <a:r>
              <a:rPr lang="fr-FR" dirty="0" smtClean="0"/>
              <a:t> computations </a:t>
            </a:r>
            <a:r>
              <a:rPr lang="fr-FR" dirty="0" err="1" smtClean="0"/>
              <a:t>relatively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err="1" smtClean="0"/>
              <a:t>thanks</a:t>
            </a:r>
            <a:r>
              <a:rPr lang="fr-FR" dirty="0" smtClean="0"/>
              <a:t> </a:t>
            </a:r>
            <a:r>
              <a:rPr lang="fr-FR" dirty="0" smtClean="0"/>
              <a:t>to a </a:t>
            </a:r>
            <a:r>
              <a:rPr lang="fr-FR" dirty="0" smtClean="0"/>
              <a:t>simple </a:t>
            </a:r>
            <a:r>
              <a:rPr lang="fr-FR" dirty="0" err="1" smtClean="0"/>
              <a:t>mesh</a:t>
            </a:r>
            <a:r>
              <a:rPr lang="fr-FR" dirty="0" smtClean="0"/>
              <a:t> structure. </a:t>
            </a:r>
          </a:p>
          <a:p>
            <a:endParaRPr lang="fr-FR" dirty="0"/>
          </a:p>
          <a:p>
            <a:r>
              <a:rPr lang="fr-FR" dirty="0" smtClean="0"/>
              <a:t>3) To serve as a backup to Gerris in case </a:t>
            </a:r>
            <a:r>
              <a:rPr lang="fr-FR" dirty="0" err="1" smtClean="0"/>
              <a:t>unsolvable</a:t>
            </a:r>
            <a:r>
              <a:rPr lang="fr-FR" dirty="0" smtClean="0"/>
              <a:t> bugs are </a:t>
            </a:r>
            <a:r>
              <a:rPr lang="fr-FR" dirty="0" err="1" smtClean="0"/>
              <a:t>encountered</a:t>
            </a:r>
            <a:r>
              <a:rPr lang="fr-FR" dirty="0" smtClean="0"/>
              <a:t> in certain applications. </a:t>
            </a:r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eleased</a:t>
            </a:r>
            <a:r>
              <a:rPr lang="fr-FR" dirty="0" smtClean="0"/>
              <a:t> </a:t>
            </a:r>
            <a:r>
              <a:rPr lang="fr-FR" dirty="0" smtClean="0"/>
              <a:t>as a free code </a:t>
            </a:r>
            <a:r>
              <a:rPr lang="fr-FR" dirty="0" err="1" smtClean="0"/>
              <a:t>under</a:t>
            </a:r>
            <a:r>
              <a:rPr lang="fr-FR" dirty="0" smtClean="0"/>
              <a:t> GPL.  </a:t>
            </a:r>
          </a:p>
          <a:p>
            <a:endParaRPr lang="fr-FR" dirty="0" smtClean="0"/>
          </a:p>
          <a:p>
            <a:r>
              <a:rPr lang="fr-FR" dirty="0" smtClean="0"/>
              <a:t>80% </a:t>
            </a:r>
            <a:r>
              <a:rPr lang="fr-FR" dirty="0" err="1" smtClean="0"/>
              <a:t>based</a:t>
            </a:r>
            <a:r>
              <a:rPr lang="fr-FR" dirty="0" smtClean="0"/>
              <a:t> on FTC3D2011, a code by Gretar Tryggvason and </a:t>
            </a:r>
            <a:r>
              <a:rPr lang="fr-FR" dirty="0" err="1" smtClean="0"/>
              <a:t>Sadegh</a:t>
            </a:r>
            <a:r>
              <a:rPr lang="fr-FR" dirty="0" smtClean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</a:t>
            </a:r>
          </a:p>
          <a:p>
            <a:r>
              <a:rPr lang="fr-FR" dirty="0" smtClean="0"/>
              <a:t>20% on Surfer, </a:t>
            </a:r>
            <a:r>
              <a:rPr lang="fr-FR" dirty="0" smtClean="0"/>
              <a:t>by </a:t>
            </a:r>
            <a:r>
              <a:rPr lang="fr-FR" dirty="0" err="1" smtClean="0"/>
              <a:t>Stephane</a:t>
            </a:r>
            <a:r>
              <a:rPr lang="fr-FR" dirty="0" smtClean="0"/>
              <a:t> Zaleski, </a:t>
            </a:r>
            <a:r>
              <a:rPr lang="fr-FR" dirty="0" smtClean="0"/>
              <a:t>Ruben Scardovelli, </a:t>
            </a:r>
            <a:r>
              <a:rPr lang="fr-FR" dirty="0" err="1" smtClean="0"/>
              <a:t>Jie</a:t>
            </a:r>
            <a:r>
              <a:rPr lang="fr-FR" dirty="0" smtClean="0"/>
              <a:t> Li and </a:t>
            </a:r>
            <a:r>
              <a:rPr lang="fr-FR" dirty="0" err="1" smtClean="0"/>
              <a:t>Gianluigi</a:t>
            </a:r>
            <a:r>
              <a:rPr lang="fr-FR" dirty="0" smtClean="0"/>
              <a:t> </a:t>
            </a:r>
            <a:r>
              <a:rPr lang="fr-FR" dirty="0" err="1" smtClean="0"/>
              <a:t>Zanetti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5012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893755"/>
            <a:ext cx="827780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Finite</a:t>
            </a:r>
            <a:r>
              <a:rPr lang="fr-FR" dirty="0" smtClean="0"/>
              <a:t> Volume/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on a </a:t>
            </a:r>
            <a:r>
              <a:rPr lang="fr-FR" dirty="0" err="1" smtClean="0"/>
              <a:t>Cartesian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streched</a:t>
            </a:r>
            <a:r>
              <a:rPr lang="fr-FR" dirty="0" smtClean="0"/>
              <a:t> x, y, z </a:t>
            </a:r>
            <a:r>
              <a:rPr lang="fr-FR" dirty="0" err="1" smtClean="0"/>
              <a:t>coordinates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stretched</a:t>
            </a:r>
            <a:r>
              <a:rPr lang="fr-FR" dirty="0" smtClean="0"/>
              <a:t> </a:t>
            </a:r>
            <a:r>
              <a:rPr lang="fr-FR" dirty="0" err="1" smtClean="0"/>
              <a:t>coordinates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immediately</a:t>
            </a:r>
            <a:r>
              <a:rPr lang="fr-FR" dirty="0" smtClean="0"/>
              <a:t> for VOF)</a:t>
            </a:r>
          </a:p>
          <a:p>
            <a:endParaRPr lang="fr-FR" dirty="0"/>
          </a:p>
          <a:p>
            <a:r>
              <a:rPr lang="fr-FR" dirty="0" smtClean="0"/>
              <a:t>- MAC </a:t>
            </a:r>
            <a:r>
              <a:rPr lang="fr-FR" dirty="0" err="1" smtClean="0"/>
              <a:t>grid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-  Time </a:t>
            </a:r>
            <a:r>
              <a:rPr lang="fr-FR" dirty="0" err="1" smtClean="0"/>
              <a:t>schemes</a:t>
            </a:r>
            <a:r>
              <a:rPr lang="fr-FR" dirty="0" smtClean="0"/>
              <a:t> </a:t>
            </a:r>
            <a:r>
              <a:rPr lang="fr-FR" dirty="0"/>
              <a:t>:  </a:t>
            </a:r>
            <a:r>
              <a:rPr lang="fr-FR" dirty="0" smtClean="0"/>
              <a:t>1) first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Euler 2) </a:t>
            </a:r>
            <a:r>
              <a:rPr lang="fr-FR" dirty="0"/>
              <a:t>second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Runge</a:t>
            </a:r>
            <a:r>
              <a:rPr lang="fr-FR" dirty="0"/>
              <a:t>-</a:t>
            </a:r>
            <a:r>
              <a:rPr lang="fr-FR" dirty="0" err="1" smtClean="0"/>
              <a:t>Kutta</a:t>
            </a:r>
            <a:r>
              <a:rPr lang="fr-FR" dirty="0"/>
              <a:t> </a:t>
            </a:r>
            <a:r>
              <a:rPr lang="fr-FR" dirty="0" smtClean="0"/>
              <a:t>for NS part </a:t>
            </a:r>
          </a:p>
          <a:p>
            <a:endParaRPr lang="fr-FR" dirty="0"/>
          </a:p>
          <a:p>
            <a:r>
              <a:rPr lang="fr-FR" dirty="0" smtClean="0"/>
              <a:t>- Advection </a:t>
            </a:r>
            <a:r>
              <a:rPr lang="fr-FR" dirty="0" err="1" smtClean="0"/>
              <a:t>terms</a:t>
            </a:r>
            <a:r>
              <a:rPr lang="fr-FR" dirty="0" smtClean="0"/>
              <a:t> by </a:t>
            </a:r>
            <a:r>
              <a:rPr lang="fr-FR" dirty="0" smtClean="0"/>
              <a:t>QUICK (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slide</a:t>
            </a:r>
            <a:r>
              <a:rPr lang="fr-FR" dirty="0" smtClean="0"/>
              <a:t>) 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smtClean="0"/>
              <a:t>explicit or </a:t>
            </a:r>
            <a:r>
              <a:rPr lang="fr-FR" dirty="0" err="1" smtClean="0"/>
              <a:t>implicit</a:t>
            </a:r>
            <a:r>
              <a:rPr lang="fr-FR" dirty="0" smtClean="0"/>
              <a:t> </a:t>
            </a:r>
            <a:r>
              <a:rPr lang="fr-FR" dirty="0" err="1" smtClean="0"/>
              <a:t>viscous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VOF - PLIC – CIAM for interface reconstruction and advection (in the first version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smtClean="0"/>
              <a:t>use the </a:t>
            </a:r>
            <a:r>
              <a:rPr lang="fr-FR" dirty="0" err="1" smtClean="0"/>
              <a:t>relatively</a:t>
            </a:r>
            <a:r>
              <a:rPr lang="fr-FR" dirty="0" smtClean="0"/>
              <a:t> simple VOF </a:t>
            </a:r>
            <a:r>
              <a:rPr lang="fr-FR" dirty="0" err="1" smtClean="0"/>
              <a:t>methods</a:t>
            </a:r>
            <a:r>
              <a:rPr lang="fr-FR" dirty="0"/>
              <a:t> </a:t>
            </a:r>
            <a:r>
              <a:rPr lang="fr-FR" dirty="0" smtClean="0"/>
              <a:t>in Surfer)</a:t>
            </a:r>
          </a:p>
          <a:p>
            <a:endParaRPr lang="fr-FR" dirty="0"/>
          </a:p>
          <a:p>
            <a:r>
              <a:rPr lang="fr-FR" dirty="0" smtClean="0"/>
              <a:t>- Surface tension by </a:t>
            </a:r>
            <a:r>
              <a:rPr lang="fr-FR" dirty="0" err="1" smtClean="0"/>
              <a:t>elementary</a:t>
            </a:r>
            <a:r>
              <a:rPr lang="fr-FR" dirty="0" smtClean="0"/>
              <a:t> </a:t>
            </a:r>
            <a:r>
              <a:rPr lang="fr-FR" dirty="0" err="1" smtClean="0"/>
              <a:t>Continuous</a:t>
            </a:r>
            <a:r>
              <a:rPr lang="fr-FR" dirty="0" smtClean="0"/>
              <a:t> Surface Stress </a:t>
            </a:r>
            <a:r>
              <a:rPr lang="fr-FR" dirty="0" err="1" smtClean="0"/>
              <a:t>method</a:t>
            </a:r>
            <a:r>
              <a:rPr lang="fr-FR" dirty="0" smtClean="0"/>
              <a:t> as in Surfer (in the </a:t>
            </a:r>
          </a:p>
          <a:p>
            <a:r>
              <a:rPr lang="fr-FR" dirty="0" smtClean="0"/>
              <a:t>first version).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11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429" y="580157"/>
            <a:ext cx="8282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r>
              <a:rPr lang="fr-FR" dirty="0" smtClean="0"/>
              <a:t> (</a:t>
            </a:r>
            <a:r>
              <a:rPr lang="fr-FR" dirty="0" err="1" smtClean="0"/>
              <a:t>continued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solids</a:t>
            </a:r>
            <a:r>
              <a:rPr lang="fr-FR" dirty="0" smtClean="0"/>
              <a:t> by </a:t>
            </a:r>
            <a:r>
              <a:rPr lang="fr-FR" dirty="0" err="1" smtClean="0"/>
              <a:t>blocking</a:t>
            </a:r>
            <a:r>
              <a:rPr lang="fr-FR" dirty="0" smtClean="0"/>
              <a:t> </a:t>
            </a:r>
            <a:r>
              <a:rPr lang="fr-FR" dirty="0" err="1" smtClean="0"/>
              <a:t>solid</a:t>
            </a:r>
            <a:r>
              <a:rPr lang="fr-FR" dirty="0" smtClean="0"/>
              <a:t> sites. Solid sites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blocked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of time-</a:t>
            </a:r>
            <a:r>
              <a:rPr lang="fr-FR" dirty="0" err="1" smtClean="0"/>
              <a:t>marching</a:t>
            </a:r>
            <a:endParaRPr lang="fr-FR" dirty="0" smtClean="0"/>
          </a:p>
          <a:p>
            <a:r>
              <a:rPr lang="fr-FR" dirty="0" smtClean="0"/>
              <a:t>and pressure correction (Poisson </a:t>
            </a:r>
            <a:r>
              <a:rPr lang="fr-FR" dirty="0" err="1" smtClean="0"/>
              <a:t>solve</a:t>
            </a:r>
            <a:r>
              <a:rPr lang="fr-FR" dirty="0" smtClean="0"/>
              <a:t>), </a:t>
            </a:r>
            <a:r>
              <a:rPr lang="fr-FR" dirty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 and </a:t>
            </a:r>
            <a:r>
              <a:rPr lang="fr-FR" dirty="0" err="1" smtClean="0"/>
              <a:t>exactly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MPI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adjustable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ghost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r>
              <a:rPr lang="fr-FR" dirty="0" smtClean="0"/>
              <a:t> (</a:t>
            </a:r>
            <a:r>
              <a:rPr lang="fr-FR" dirty="0" err="1" smtClean="0"/>
              <a:t>two</a:t>
            </a:r>
            <a:r>
              <a:rPr lang="fr-FR" dirty="0" smtClean="0"/>
              <a:t> in the </a:t>
            </a:r>
            <a:r>
              <a:rPr lang="fr-FR" dirty="0" err="1" smtClean="0"/>
              <a:t>present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). 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r>
              <a:rPr lang="fr-FR" dirty="0" smtClean="0"/>
              <a:t> types: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r>
              <a:rPr lang="fr-FR" dirty="0"/>
              <a:t> </a:t>
            </a:r>
            <a:r>
              <a:rPr lang="fr-FR" dirty="0" smtClean="0"/>
              <a:t>or </a:t>
            </a:r>
            <a:r>
              <a:rPr lang="fr-FR" dirty="0" err="1" smtClean="0"/>
              <a:t>periodic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429" y="3324141"/>
            <a:ext cx="7218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 and output</a:t>
            </a:r>
          </a:p>
          <a:p>
            <a:endParaRPr lang="fr-FR" dirty="0"/>
          </a:p>
          <a:p>
            <a:r>
              <a:rPr lang="fr-FR" dirty="0" smtClean="0"/>
              <a:t> -  Input of </a:t>
            </a:r>
            <a:r>
              <a:rPr lang="fr-FR" dirty="0" err="1" smtClean="0"/>
              <a:t>parameters</a:t>
            </a:r>
            <a:r>
              <a:rPr lang="fr-FR" dirty="0" smtClean="0"/>
              <a:t> by FORTRAN </a:t>
            </a:r>
            <a:r>
              <a:rPr lang="fr-FR" dirty="0" err="1" smtClean="0"/>
              <a:t>namelist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  No input format for for </a:t>
            </a:r>
            <a:r>
              <a:rPr lang="fr-FR" dirty="0" err="1" smtClean="0"/>
              <a:t>geometrical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far. </a:t>
            </a:r>
          </a:p>
          <a:p>
            <a:endParaRPr lang="fr-FR" dirty="0" smtClean="0"/>
          </a:p>
          <a:p>
            <a:r>
              <a:rPr lang="fr-FR" dirty="0" smtClean="0"/>
              <a:t>-   Output format: </a:t>
            </a:r>
            <a:r>
              <a:rPr lang="fr-FR" dirty="0" err="1" smtClean="0"/>
              <a:t>vtk</a:t>
            </a:r>
            <a:r>
              <a:rPr lang="fr-FR" dirty="0" smtClean="0"/>
              <a:t> and </a:t>
            </a:r>
            <a:r>
              <a:rPr lang="fr-FR" dirty="0" err="1" smtClean="0"/>
              <a:t>visit</a:t>
            </a:r>
            <a:r>
              <a:rPr lang="fr-FR" dirty="0" smtClean="0"/>
              <a:t> </a:t>
            </a:r>
            <a:r>
              <a:rPr lang="fr-FR" dirty="0" smtClean="0"/>
              <a:t>or </a:t>
            </a:r>
            <a:r>
              <a:rPr lang="fr-FR" dirty="0" err="1" smtClean="0"/>
              <a:t>tecplot</a:t>
            </a:r>
            <a:r>
              <a:rPr lang="fr-FR" dirty="0" smtClean="0"/>
              <a:t> (</a:t>
            </a:r>
            <a:r>
              <a:rPr lang="fr-FR" dirty="0" err="1" smtClean="0"/>
              <a:t>tecplot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for VOF)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9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486075"/>
            <a:ext cx="783883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style, </a:t>
            </a:r>
            <a:r>
              <a:rPr lang="fr-FR" dirty="0" err="1" smtClean="0"/>
              <a:t>writing</a:t>
            </a:r>
            <a:r>
              <a:rPr lang="fr-FR" dirty="0" smtClean="0"/>
              <a:t> and management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smtClean="0"/>
              <a:t>Code </a:t>
            </a:r>
            <a:r>
              <a:rPr lang="fr-FR" dirty="0" err="1" smtClean="0"/>
              <a:t>entirely</a:t>
            </a:r>
            <a:r>
              <a:rPr lang="fr-FR" dirty="0" smtClean="0"/>
              <a:t> </a:t>
            </a:r>
            <a:r>
              <a:rPr lang="fr-FR" dirty="0" smtClean="0"/>
              <a:t>in </a:t>
            </a:r>
            <a:r>
              <a:rPr lang="fr-FR" dirty="0" smtClean="0"/>
              <a:t>Fortran90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some</a:t>
            </a:r>
            <a:r>
              <a:rPr lang="fr-FR" dirty="0" smtClean="0"/>
              <a:t> test scripts </a:t>
            </a:r>
            <a:r>
              <a:rPr lang="fr-FR" dirty="0" err="1" smtClean="0"/>
              <a:t>outside</a:t>
            </a:r>
            <a:r>
              <a:rPr lang="fr-FR" dirty="0" smtClean="0"/>
              <a:t> of the main code.</a:t>
            </a:r>
          </a:p>
          <a:p>
            <a:endParaRPr lang="fr-FR" dirty="0"/>
          </a:p>
          <a:p>
            <a:r>
              <a:rPr lang="fr-FR" dirty="0" smtClean="0"/>
              <a:t>- All of FTC3D2011 (base version </a:t>
            </a:r>
            <a:r>
              <a:rPr lang="fr-FR" dirty="0" err="1" smtClean="0"/>
              <a:t>without</a:t>
            </a:r>
            <a:r>
              <a:rPr lang="fr-FR" dirty="0" smtClean="0"/>
              <a:t> front </a:t>
            </a:r>
            <a:r>
              <a:rPr lang="fr-FR" dirty="0" err="1" smtClean="0"/>
              <a:t>tracking</a:t>
            </a:r>
            <a:r>
              <a:rPr lang="fr-FR" dirty="0" smtClean="0"/>
              <a:t>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contained</a:t>
            </a:r>
            <a:r>
              <a:rPr lang="fr-FR" dirty="0" smtClean="0"/>
              <a:t> in </a:t>
            </a:r>
            <a:r>
              <a:rPr lang="fr-FR" dirty="0" err="1" smtClean="0"/>
              <a:t>two</a:t>
            </a:r>
            <a:r>
              <a:rPr lang="fr-FR" dirty="0" smtClean="0"/>
              <a:t> f90 files </a:t>
            </a:r>
            <a:r>
              <a:rPr lang="fr-FR" dirty="0" smtClean="0"/>
              <a:t>! </a:t>
            </a:r>
            <a:r>
              <a:rPr lang="fr-FR" dirty="0" err="1" smtClean="0"/>
              <a:t>Choice</a:t>
            </a:r>
            <a:r>
              <a:rPr lang="fr-FR" dirty="0" smtClean="0"/>
              <a:t> </a:t>
            </a:r>
            <a:r>
              <a:rPr lang="fr-FR" dirty="0" smtClean="0"/>
              <a:t>made to </a:t>
            </a:r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files </a:t>
            </a:r>
            <a:r>
              <a:rPr lang="fr-FR" dirty="0" err="1" smtClean="0"/>
              <a:t>low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no configure, </a:t>
            </a:r>
            <a:r>
              <a:rPr lang="fr-FR" dirty="0" err="1" smtClean="0"/>
              <a:t>only</a:t>
            </a:r>
            <a:r>
              <a:rPr lang="fr-FR" dirty="0" smtClean="0"/>
              <a:t> a short </a:t>
            </a:r>
            <a:r>
              <a:rPr lang="fr-FR" dirty="0" err="1" smtClean="0"/>
              <a:t>Makefile</a:t>
            </a:r>
            <a:r>
              <a:rPr lang="fr-FR" dirty="0" smtClean="0"/>
              <a:t>. </a:t>
            </a:r>
            <a:r>
              <a:rPr lang="fr-FR" dirty="0" smtClean="0"/>
              <a:t>But C </a:t>
            </a:r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beware</a:t>
            </a:r>
            <a:r>
              <a:rPr lang="fr-FR" dirty="0" smtClean="0"/>
              <a:t>, </a:t>
            </a:r>
            <a:r>
              <a:rPr lang="fr-FR" dirty="0" smtClean="0"/>
              <a:t>f90 compilation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dependency</a:t>
            </a:r>
            <a:r>
              <a:rPr lang="fr-FR" dirty="0" smtClean="0"/>
              <a:t> structure.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48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3809" y="856356"/>
            <a:ext cx="849729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#--------- paris-</a:t>
            </a:r>
            <a:r>
              <a:rPr lang="fr-FR" sz="1600" dirty="0" err="1"/>
              <a:t>ParisSimulator</a:t>
            </a:r>
            <a:r>
              <a:rPr lang="fr-FR" sz="1600" dirty="0"/>
              <a:t> main </a:t>
            </a:r>
            <a:r>
              <a:rPr lang="fr-FR" sz="1600" dirty="0" err="1"/>
              <a:t>Makefile</a:t>
            </a:r>
            <a:r>
              <a:rPr lang="fr-FR" sz="1600" dirty="0"/>
              <a:t> --------------------------</a:t>
            </a:r>
          </a:p>
          <a:p>
            <a:endParaRPr lang="fr-FR" sz="1600" dirty="0"/>
          </a:p>
          <a:p>
            <a:r>
              <a:rPr lang="fr-FR" sz="1600" dirty="0" smtClean="0"/>
              <a:t>FC </a:t>
            </a:r>
            <a:r>
              <a:rPr lang="fr-FR" sz="1600" dirty="0"/>
              <a:t>= mpif90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 select option for 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default </a:t>
            </a:r>
            <a:r>
              <a:rPr lang="fr-FR" sz="1600" dirty="0" err="1"/>
              <a:t>hypre</a:t>
            </a:r>
            <a:r>
              <a:rPr lang="fr-FR" sz="1600" dirty="0"/>
              <a:t> installation </a:t>
            </a:r>
            <a:r>
              <a:rPr lang="fr-FR" sz="1600" dirty="0" err="1"/>
              <a:t>without</a:t>
            </a:r>
            <a:r>
              <a:rPr lang="fr-FR" sz="1600" dirty="0"/>
              <a:t> </a:t>
            </a:r>
            <a:r>
              <a:rPr lang="fr-FR" sz="1600" dirty="0" err="1"/>
              <a:t>root</a:t>
            </a:r>
            <a:r>
              <a:rPr lang="fr-FR" sz="1600" dirty="0"/>
              <a:t> </a:t>
            </a:r>
            <a:r>
              <a:rPr lang="fr-FR" sz="1600" dirty="0" err="1"/>
              <a:t>privileges</a:t>
            </a:r>
            <a:r>
              <a:rPr lang="fr-FR" sz="1600" dirty="0"/>
              <a:t>:</a:t>
            </a:r>
          </a:p>
          <a:p>
            <a:r>
              <a:rPr lang="fr-FR" sz="1600" dirty="0"/>
              <a:t># HYPRE_DIR = $(HOME)/hypre-2.8.0b/</a:t>
            </a:r>
            <a:r>
              <a:rPr lang="fr-FR" sz="1600" dirty="0" err="1"/>
              <a:t>src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Macport</a:t>
            </a:r>
            <a:r>
              <a:rPr lang="fr-FR" sz="1600" dirty="0"/>
              <a:t> installation in /</a:t>
            </a:r>
            <a:r>
              <a:rPr lang="fr-FR" sz="1600" dirty="0" err="1"/>
              <a:t>opt</a:t>
            </a:r>
            <a:r>
              <a:rPr lang="fr-FR" sz="1600" dirty="0"/>
              <a:t> </a:t>
            </a:r>
          </a:p>
          <a:p>
            <a:r>
              <a:rPr lang="fr-FR" sz="1600" dirty="0"/>
              <a:t>HYPRE_DIR = /</a:t>
            </a:r>
            <a:r>
              <a:rPr lang="fr-FR" sz="1600" dirty="0" err="1"/>
              <a:t>opt</a:t>
            </a:r>
            <a:r>
              <a:rPr lang="fr-FR" sz="1600" dirty="0"/>
              <a:t>/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babbage</a:t>
            </a:r>
            <a:endParaRPr lang="fr-FR" sz="1600" dirty="0"/>
          </a:p>
          <a:p>
            <a:r>
              <a:rPr lang="fr-FR" sz="1600" dirty="0"/>
              <a:t># HYPRE_DIR = /</a:t>
            </a:r>
            <a:r>
              <a:rPr lang="fr-FR" sz="1600" dirty="0" err="1"/>
              <a:t>share</a:t>
            </a:r>
            <a:r>
              <a:rPr lang="fr-FR" sz="1600" dirty="0"/>
              <a:t>/</a:t>
            </a:r>
            <a:r>
              <a:rPr lang="fr-FR" sz="1600" dirty="0" err="1"/>
              <a:t>apps</a:t>
            </a:r>
            <a:r>
              <a:rPr lang="fr-FR" sz="1600" dirty="0"/>
              <a:t>/</a:t>
            </a:r>
            <a:r>
              <a:rPr lang="fr-FR" sz="1600" dirty="0" err="1" smtClean="0"/>
              <a:t>hypre</a:t>
            </a:r>
            <a:endParaRPr lang="fr-FR" sz="1600" dirty="0" smtClean="0"/>
          </a:p>
          <a:p>
            <a:endParaRPr lang="fr-FR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------------------------No changes needed beyond </a:t>
            </a:r>
            <a:r>
              <a:rPr lang="en-US" sz="1600" dirty="0" smtClean="0"/>
              <a:t>this line -</a:t>
            </a:r>
            <a:r>
              <a:rPr lang="en-US" sz="1600" dirty="0"/>
              <a:t>------------------------------------</a:t>
            </a:r>
            <a:r>
              <a:rPr lang="en-US" sz="1600" dirty="0" smtClean="0"/>
              <a:t>-</a:t>
            </a:r>
          </a:p>
          <a:p>
            <a:endParaRPr lang="fr-FR" sz="1600" dirty="0"/>
          </a:p>
          <a:p>
            <a:r>
              <a:rPr lang="fr-FR" sz="1600" dirty="0"/>
              <a:t>HYPRE_LIBS =  -L$(HYPRE_DIR)/lib -</a:t>
            </a:r>
            <a:r>
              <a:rPr lang="fr-FR" sz="1600" dirty="0" err="1"/>
              <a:t>lHYPRE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145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2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8472"/>
            <a:ext cx="8197476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OBJ </a:t>
            </a:r>
            <a:r>
              <a:rPr lang="fr-FR" sz="1600" dirty="0"/>
              <a:t>= </a:t>
            </a:r>
            <a:r>
              <a:rPr lang="fr-FR" sz="1600" dirty="0" err="1" smtClean="0"/>
              <a:t>paris.o</a:t>
            </a:r>
            <a:r>
              <a:rPr lang="fr-FR" sz="1600" dirty="0" smtClean="0"/>
              <a:t>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 smtClean="0"/>
              <a:t>modules.o</a:t>
            </a:r>
            <a:r>
              <a:rPr lang="fr-FR" sz="1600" dirty="0"/>
              <a:t> </a:t>
            </a:r>
            <a:r>
              <a:rPr lang="fr-FR" sz="1600" dirty="0" err="1"/>
              <a:t>vofmodules.o</a:t>
            </a:r>
            <a:r>
              <a:rPr lang="fr-FR" sz="1600" dirty="0"/>
              <a:t> </a:t>
            </a:r>
            <a:r>
              <a:rPr lang="fr-FR" sz="1600" dirty="0" err="1"/>
              <a:t>front.o</a:t>
            </a:r>
            <a:endParaRPr lang="fr-FR" sz="1600" dirty="0"/>
          </a:p>
          <a:p>
            <a:r>
              <a:rPr lang="fr-FR" sz="1600" dirty="0"/>
              <a:t>SRC = $(</a:t>
            </a:r>
            <a:r>
              <a:rPr lang="fr-FR" sz="1600" dirty="0" err="1"/>
              <a:t>wildcard</a:t>
            </a:r>
            <a:r>
              <a:rPr lang="fr-FR" sz="1600" dirty="0"/>
              <a:t> *.h *.c *.f90) </a:t>
            </a:r>
          </a:p>
          <a:p>
            <a:r>
              <a:rPr lang="fr-FR" sz="1600" dirty="0"/>
              <a:t>INC = $(</a:t>
            </a:r>
            <a:r>
              <a:rPr lang="fr-FR" sz="1600" dirty="0" err="1"/>
              <a:t>wildcard</a:t>
            </a:r>
            <a:r>
              <a:rPr lang="fr-FR" sz="1600" dirty="0"/>
              <a:t> *.h) </a:t>
            </a:r>
          </a:p>
          <a:p>
            <a:endParaRPr lang="fr-FR" sz="1600" dirty="0"/>
          </a:p>
          <a:p>
            <a:r>
              <a:rPr lang="fr-FR" sz="1600" dirty="0" err="1"/>
              <a:t>install</a:t>
            </a:r>
            <a:r>
              <a:rPr lang="fr-FR" sz="1600" dirty="0"/>
              <a:t>: $(OBJ)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echo</a:t>
            </a:r>
            <a:r>
              <a:rPr lang="fr-FR" sz="1600" dirty="0"/>
              <a:t> compiler </a:t>
            </a:r>
            <a:r>
              <a:rPr lang="fr-FR" sz="1600" dirty="0" err="1"/>
              <a:t>is</a:t>
            </a:r>
            <a:r>
              <a:rPr lang="fr-FR" sz="1600" dirty="0"/>
              <a:t> FC = $(FC), </a:t>
            </a:r>
            <a:r>
              <a:rPr lang="fr-FR" sz="1600" dirty="0" err="1"/>
              <a:t>mpi</a:t>
            </a:r>
            <a:r>
              <a:rPr lang="fr-FR" sz="1600" dirty="0"/>
              <a:t> </a:t>
            </a:r>
            <a:r>
              <a:rPr lang="fr-FR" sz="1600" dirty="0" err="1"/>
              <a:t>override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OMPI_FC = $(OMPI_FC)</a:t>
            </a:r>
          </a:p>
          <a:p>
            <a:r>
              <a:rPr lang="fr-FR" sz="1600" dirty="0"/>
              <a:t>	$(FC) -o paris $(FOPTS) $(OBJ) $(HYPRE_LIBS) </a:t>
            </a:r>
          </a:p>
          <a:p>
            <a:r>
              <a:rPr lang="fr-FR" sz="1600" dirty="0"/>
              <a:t>	mv paris ~/bin/paris</a:t>
            </a:r>
          </a:p>
          <a:p>
            <a:endParaRPr lang="fr-FR" sz="1600" dirty="0"/>
          </a:p>
          <a:p>
            <a:r>
              <a:rPr lang="fr-FR" sz="1600" dirty="0"/>
              <a:t>all: tags </a:t>
            </a:r>
            <a:r>
              <a:rPr lang="fr-FR" sz="1600" dirty="0" err="1"/>
              <a:t>install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clean: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rm</a:t>
            </a:r>
            <a:r>
              <a:rPr lang="fr-FR" sz="1600" dirty="0"/>
              <a:t> -</a:t>
            </a:r>
            <a:r>
              <a:rPr lang="fr-FR" sz="1600" dirty="0" err="1"/>
              <a:t>fR</a:t>
            </a:r>
            <a:r>
              <a:rPr lang="fr-FR" sz="1600" dirty="0"/>
              <a:t> *.o *.</a:t>
            </a:r>
            <a:r>
              <a:rPr lang="fr-FR" sz="1600" dirty="0" err="1"/>
              <a:t>mod</a:t>
            </a:r>
            <a:r>
              <a:rPr lang="fr-FR" sz="1600" dirty="0"/>
              <a:t> paris </a:t>
            </a:r>
            <a:r>
              <a:rPr lang="fr-FR" sz="1600" dirty="0" err="1"/>
              <a:t>stats</a:t>
            </a:r>
            <a:r>
              <a:rPr lang="fr-FR" sz="1600" dirty="0"/>
              <a:t> *~ </a:t>
            </a:r>
            <a:r>
              <a:rPr lang="fr-FR" sz="1600" dirty="0" err="1"/>
              <a:t>track</a:t>
            </a:r>
            <a:r>
              <a:rPr lang="fr-FR" sz="1600" dirty="0"/>
              <a:t> out* </a:t>
            </a:r>
            <a:r>
              <a:rPr lang="fr-FR" sz="1600" dirty="0" err="1"/>
              <a:t>errftc</a:t>
            </a:r>
            <a:r>
              <a:rPr lang="fr-FR" sz="1600" dirty="0"/>
              <a:t> </a:t>
            </a:r>
            <a:r>
              <a:rPr lang="fr-FR" sz="1600" dirty="0" err="1"/>
              <a:t>tmp</a:t>
            </a:r>
            <a:r>
              <a:rPr lang="fr-FR" sz="1600" dirty="0"/>
              <a:t>* *.</a:t>
            </a:r>
            <a:r>
              <a:rPr lang="fr-FR" sz="1600" dirty="0" err="1"/>
              <a:t>tmp</a:t>
            </a:r>
            <a:r>
              <a:rPr lang="fr-FR" sz="1600" dirty="0"/>
              <a:t> fort.* *.</a:t>
            </a:r>
            <a:r>
              <a:rPr lang="fr-FR" sz="1600" dirty="0" err="1"/>
              <a:t>visit</a:t>
            </a:r>
            <a:r>
              <a:rPr lang="fr-FR" sz="1600" dirty="0"/>
              <a:t> </a:t>
            </a:r>
            <a:r>
              <a:rPr lang="fr-FR" sz="1600" dirty="0" err="1"/>
              <a:t>core</a:t>
            </a:r>
            <a:r>
              <a:rPr lang="fr-FR" sz="1600" dirty="0"/>
              <a:t>.* </a:t>
            </a:r>
            <a:r>
              <a:rPr lang="fr-FR" sz="1600" dirty="0" err="1"/>
              <a:t>statsbub</a:t>
            </a:r>
            <a:endParaRPr lang="fr-FR" sz="1600" dirty="0"/>
          </a:p>
          <a:p>
            <a:r>
              <a:rPr lang="fr-FR" sz="1600" dirty="0"/>
              <a:t>	@cd Tests; sh ./</a:t>
            </a:r>
            <a:r>
              <a:rPr lang="fr-FR" sz="1600" dirty="0" err="1"/>
              <a:t>clean.sh</a:t>
            </a:r>
            <a:r>
              <a:rPr lang="fr-FR" sz="1600" dirty="0"/>
              <a:t>; cd ..</a:t>
            </a:r>
          </a:p>
          <a:p>
            <a:r>
              <a:rPr lang="fr-FR" sz="1600" dirty="0"/>
              <a:t>	@cd Documentation; </a:t>
            </a:r>
            <a:r>
              <a:rPr lang="fr-FR" sz="1600" dirty="0" err="1"/>
              <a:t>make</a:t>
            </a:r>
            <a:r>
              <a:rPr lang="fr-FR" sz="1600" dirty="0"/>
              <a:t> clean; cd ..</a:t>
            </a:r>
          </a:p>
          <a:p>
            <a:endParaRPr lang="fr-FR" sz="1600" dirty="0"/>
          </a:p>
          <a:p>
            <a:r>
              <a:rPr lang="fr-FR" sz="1600" dirty="0"/>
              <a:t>test:  </a:t>
            </a:r>
            <a:r>
              <a:rPr lang="fr-FR" sz="1600" dirty="0" err="1"/>
              <a:t>install</a:t>
            </a:r>
            <a:r>
              <a:rPr lang="fr-FR" sz="1600" dirty="0"/>
              <a:t> compare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echo</a:t>
            </a:r>
            <a:r>
              <a:rPr lang="fr-FR" sz="1600" dirty="0"/>
              <a:t> "This test </a:t>
            </a:r>
            <a:r>
              <a:rPr lang="fr-FR" sz="1600" dirty="0" err="1"/>
              <a:t>takes</a:t>
            </a:r>
            <a:r>
              <a:rPr lang="fr-FR" sz="1600" dirty="0"/>
              <a:t> </a:t>
            </a:r>
            <a:r>
              <a:rPr lang="fr-FR" sz="1600" dirty="0" err="1"/>
              <a:t>approximately</a:t>
            </a:r>
            <a:r>
              <a:rPr lang="fr-FR" sz="1600" dirty="0"/>
              <a:t> 1 minute on a 4-core </a:t>
            </a:r>
            <a:r>
              <a:rPr lang="fr-FR" sz="1600" dirty="0" err="1"/>
              <a:t>intel</a:t>
            </a:r>
            <a:r>
              <a:rPr lang="fr-FR" sz="1600" dirty="0"/>
              <a:t> i7 </a:t>
            </a:r>
            <a:r>
              <a:rPr lang="fr-FR" sz="1600" dirty="0" err="1"/>
              <a:t>MacBookPro</a:t>
            </a:r>
            <a:r>
              <a:rPr lang="fr-FR" sz="1600" dirty="0"/>
              <a:t>"</a:t>
            </a:r>
          </a:p>
          <a:p>
            <a:r>
              <a:rPr lang="fr-FR" sz="1600" dirty="0"/>
              <a:t>	@cd Tests; chmod +x ./</a:t>
            </a:r>
            <a:r>
              <a:rPr lang="fr-FR" sz="1600" dirty="0" err="1"/>
              <a:t>runtests.sh</a:t>
            </a:r>
            <a:r>
              <a:rPr lang="fr-FR" sz="1600" dirty="0"/>
              <a:t>; ./</a:t>
            </a:r>
            <a:r>
              <a:rPr lang="fr-FR" sz="1600" dirty="0" err="1"/>
              <a:t>runtests.sh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320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</a:t>
            </a:r>
            <a:r>
              <a:rPr lang="fr-FR" sz="2800" dirty="0" err="1" smtClean="0">
                <a:solidFill>
                  <a:srgbClr val="FF0000"/>
                </a:solidFill>
              </a:rPr>
              <a:t>continued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2453" y="1128954"/>
            <a:ext cx="8465941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tags</a:t>
            </a:r>
            <a:r>
              <a:rPr lang="fr-FR" sz="1600" dirty="0"/>
              <a:t>:	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</a:t>
            </a:r>
            <a:r>
              <a:rPr lang="fr-FR" sz="1600" dirty="0" err="1"/>
              <a:t>emacs</a:t>
            </a:r>
            <a:endParaRPr lang="fr-FR" sz="1600" dirty="0"/>
          </a:p>
          <a:p>
            <a:r>
              <a:rPr lang="fr-FR" sz="1600" dirty="0"/>
              <a:t>	@</a:t>
            </a:r>
            <a:r>
              <a:rPr lang="fr-FR" sz="1600" dirty="0" err="1"/>
              <a:t>etags</a:t>
            </a:r>
            <a:r>
              <a:rPr lang="fr-FR" sz="1600" dirty="0"/>
              <a:t> 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vi or </a:t>
            </a:r>
            <a:r>
              <a:rPr lang="fr-FR" sz="1600" dirty="0" err="1"/>
              <a:t>textwrangler</a:t>
            </a:r>
            <a:endParaRPr lang="fr-FR" sz="1600" dirty="0"/>
          </a:p>
          <a:p>
            <a:r>
              <a:rPr lang="fr-FR" sz="1600" dirty="0"/>
              <a:t># @SZ On </a:t>
            </a:r>
            <a:r>
              <a:rPr lang="fr-FR" sz="1600" dirty="0" err="1"/>
              <a:t>MacOS</a:t>
            </a:r>
            <a:r>
              <a:rPr lang="fr-FR" sz="1600" dirty="0"/>
              <a:t> tags and TAGS are </a:t>
            </a:r>
            <a:r>
              <a:rPr lang="fr-FR" sz="1600" dirty="0" err="1"/>
              <a:t>identical</a:t>
            </a:r>
            <a:r>
              <a:rPr lang="fr-FR" sz="1600" dirty="0"/>
              <a:t> ! </a:t>
            </a:r>
          </a:p>
          <a:p>
            <a:r>
              <a:rPr lang="fr-FR" sz="1600" dirty="0"/>
              <a:t># @SZ	</a:t>
            </a:r>
            <a:r>
              <a:rPr lang="fr-FR" sz="1600" dirty="0" err="1"/>
              <a:t>ctags</a:t>
            </a:r>
            <a:r>
              <a:rPr lang="fr-FR" sz="1600" dirty="0"/>
              <a:t> paris.f90 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paris.o</a:t>
            </a:r>
            <a:r>
              <a:rPr lang="fr-FR" sz="1600" dirty="0"/>
              <a:t>:  paris.f90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 err="1"/>
              <a:t>solids.o</a:t>
            </a:r>
            <a:r>
              <a:rPr lang="fr-FR" sz="1600" dirty="0"/>
              <a:t>:  solids.f90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/>
              <a:t>%.o : %.f90</a:t>
            </a:r>
          </a:p>
          <a:p>
            <a:r>
              <a:rPr lang="fr-FR" sz="1600" dirty="0"/>
              <a:t>	$(FC) -c $&lt;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.</a:t>
            </a:r>
            <a:r>
              <a:rPr lang="fr-FR" sz="1600" dirty="0" err="1"/>
              <a:t>c.o</a:t>
            </a:r>
            <a:r>
              <a:rPr lang="fr-FR" sz="1600" dirty="0"/>
              <a:t>:   $&lt; $(INC)</a:t>
            </a:r>
          </a:p>
          <a:p>
            <a:r>
              <a:rPr lang="fr-FR" sz="1600" dirty="0"/>
              <a:t>	$(CC) -c $(CFLAGS)   $&lt; </a:t>
            </a:r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2821487" y="238692"/>
            <a:ext cx="2284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end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8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777</Words>
  <Application>Microsoft Macintosh PowerPoint</Application>
  <PresentationFormat>Présentation à l'écran (4:3)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ParisSimulator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ParisSimulator Project</dc:title>
  <dc:creator>Zaleski Stéphane</dc:creator>
  <cp:lastModifiedBy>Zaleski Stéphane</cp:lastModifiedBy>
  <cp:revision>21</cp:revision>
  <dcterms:created xsi:type="dcterms:W3CDTF">2012-10-11T09:46:56Z</dcterms:created>
  <dcterms:modified xsi:type="dcterms:W3CDTF">2013-04-09T07:22:56Z</dcterms:modified>
</cp:coreProperties>
</file>