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0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20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8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88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83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6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75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11/10/12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26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11/10/12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20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11/10/12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4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11/10/12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85DA3-9999-6A48-ABB1-3CFD9335C687}" type="datetimeFigureOut">
              <a:rPr lang="fr-FR" smtClean="0"/>
              <a:t>11/10/12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ParisSimulator</a:t>
            </a:r>
            <a:r>
              <a:rPr lang="fr-FR" dirty="0" smtClean="0"/>
              <a:t>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431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266" y="615389"/>
            <a:ext cx="72773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dirty="0"/>
              <a:t>- </a:t>
            </a:r>
            <a:r>
              <a:rPr lang="fr-FR" i="1" dirty="0"/>
              <a:t>paris-stable </a:t>
            </a:r>
            <a:r>
              <a:rPr lang="fr-FR" dirty="0"/>
              <a:t>has </a:t>
            </a:r>
            <a:r>
              <a:rPr lang="fr-FR" dirty="0" err="1"/>
              <a:t>now</a:t>
            </a:r>
            <a:r>
              <a:rPr lang="fr-FR" dirty="0"/>
              <a:t> 1936 </a:t>
            </a:r>
            <a:r>
              <a:rPr lang="fr-FR" dirty="0" err="1"/>
              <a:t>lines</a:t>
            </a:r>
            <a:r>
              <a:rPr lang="fr-FR" dirty="0"/>
              <a:t> in four source files. </a:t>
            </a:r>
          </a:p>
          <a:p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darcs</a:t>
            </a:r>
            <a:r>
              <a:rPr lang="fr-FR" dirty="0"/>
              <a:t> archive  (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http://</a:t>
            </a:r>
            <a:r>
              <a:rPr lang="fr-FR" dirty="0" err="1"/>
              <a:t>www.ida.upmc.fr</a:t>
            </a:r>
            <a:r>
              <a:rPr lang="fr-FR" dirty="0"/>
              <a:t>/~</a:t>
            </a:r>
            <a:r>
              <a:rPr lang="fr-FR" dirty="0" err="1"/>
              <a:t>zaleski</a:t>
            </a:r>
            <a:r>
              <a:rPr lang="fr-FR" dirty="0"/>
              <a:t>/</a:t>
            </a:r>
            <a:r>
              <a:rPr lang="fr-FR" dirty="0" err="1"/>
              <a:t>darcs</a:t>
            </a:r>
            <a:r>
              <a:rPr lang="fr-FR" dirty="0"/>
              <a:t>/paris-stable )</a:t>
            </a:r>
          </a:p>
          <a:p>
            <a:endParaRPr lang="fr-FR" dirty="0" smtClean="0"/>
          </a:p>
          <a:p>
            <a:r>
              <a:rPr lang="fr-FR" dirty="0" smtClean="0"/>
              <a:t>- no documentation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71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01701" y="609122"/>
            <a:ext cx="75867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 smtClean="0"/>
              <a:t>The ENO </a:t>
            </a:r>
            <a:r>
              <a:rPr lang="fr-FR" dirty="0" err="1" smtClean="0"/>
              <a:t>scheme</a:t>
            </a:r>
            <a:r>
              <a:rPr lang="fr-FR" dirty="0" smtClean="0"/>
              <a:t> of  </a:t>
            </a:r>
            <a:r>
              <a:rPr lang="fr-FR" dirty="0" err="1"/>
              <a:t>Shu</a:t>
            </a:r>
            <a:r>
              <a:rPr lang="fr-FR" dirty="0"/>
              <a:t> et </a:t>
            </a:r>
            <a:r>
              <a:rPr lang="fr-FR" dirty="0" err="1" smtClean="0"/>
              <a:t>Osher</a:t>
            </a:r>
            <a:r>
              <a:rPr lang="fr-FR" dirty="0" smtClean="0"/>
              <a:t> (</a:t>
            </a:r>
            <a:r>
              <a:rPr lang="fr-FR" dirty="0" err="1" smtClean="0"/>
              <a:t>similar</a:t>
            </a:r>
            <a:r>
              <a:rPr lang="fr-FR" dirty="0" smtClean="0"/>
              <a:t> to the BCG </a:t>
            </a:r>
            <a:r>
              <a:rPr lang="fr-FR" dirty="0" err="1" smtClean="0"/>
              <a:t>scheme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Gerris) :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velocities</a:t>
            </a:r>
            <a:r>
              <a:rPr lang="fr-FR" dirty="0" smtClean="0"/>
              <a:t> </a:t>
            </a:r>
            <a:r>
              <a:rPr lang="fr-FR" dirty="0" err="1" smtClean="0"/>
              <a:t>interpolated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faces of control volumes (</a:t>
            </a:r>
            <a:r>
              <a:rPr lang="fr-FR" dirty="0" err="1" smtClean="0"/>
              <a:t>centered</a:t>
            </a:r>
            <a:r>
              <a:rPr lang="fr-FR" dirty="0" smtClean="0"/>
              <a:t> on i+1/2,j) </a:t>
            </a:r>
          </a:p>
          <a:p>
            <a:r>
              <a:rPr lang="fr-FR" dirty="0" smtClean="0"/>
              <a:t>are :</a:t>
            </a:r>
            <a:endParaRPr lang="fr-FR" dirty="0"/>
          </a:p>
        </p:txBody>
      </p:sp>
      <p:pic>
        <p:nvPicPr>
          <p:cNvPr id="3" name="Picture 3" descr="5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726530"/>
            <a:ext cx="66802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38226" y="3318429"/>
            <a:ext cx="71481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 err="1" smtClean="0"/>
              <a:t>where</a:t>
            </a:r>
            <a:r>
              <a:rPr lang="fr-FR" dirty="0" smtClean="0"/>
              <a:t> the </a:t>
            </a:r>
            <a:r>
              <a:rPr lang="fr-FR" dirty="0" err="1" smtClean="0"/>
              <a:t>slope</a:t>
            </a:r>
            <a:r>
              <a:rPr lang="fr-FR" dirty="0" smtClean="0"/>
              <a:t> </a:t>
            </a:r>
            <a:r>
              <a:rPr lang="fr-FR" i="1" dirty="0" smtClean="0"/>
              <a:t>s</a:t>
            </a:r>
            <a:r>
              <a:rPr lang="fr-FR" i="1" baseline="-25000" dirty="0" smtClean="0"/>
              <a:t>i</a:t>
            </a:r>
            <a:r>
              <a:rPr lang="fr-FR" i="1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smallest</a:t>
            </a:r>
            <a:r>
              <a:rPr lang="fr-FR" dirty="0" smtClean="0"/>
              <a:t>, in </a:t>
            </a:r>
            <a:r>
              <a:rPr lang="fr-FR" dirty="0" err="1" smtClean="0"/>
              <a:t>absolute</a:t>
            </a:r>
            <a:r>
              <a:rPr lang="fr-FR" dirty="0" smtClean="0"/>
              <a:t> value of the </a:t>
            </a:r>
            <a:r>
              <a:rPr lang="fr-FR" dirty="0" err="1" smtClean="0"/>
              <a:t>two</a:t>
            </a:r>
            <a:r>
              <a:rPr lang="fr-FR" dirty="0" smtClean="0"/>
              <a:t> expressions:</a:t>
            </a:r>
            <a:endParaRPr lang="fr-FR" dirty="0"/>
          </a:p>
        </p:txBody>
      </p:sp>
      <p:pic>
        <p:nvPicPr>
          <p:cNvPr id="5" name="Picture 5" descr="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6" y="3910318"/>
            <a:ext cx="41402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01701" y="5217343"/>
            <a:ext cx="7776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resulting</a:t>
            </a:r>
            <a:r>
              <a:rPr lang="fr-FR" dirty="0" smtClean="0"/>
              <a:t> </a:t>
            </a:r>
            <a:r>
              <a:rPr lang="fr-FR" dirty="0" err="1" smtClean="0"/>
              <a:t>interpolated</a:t>
            </a:r>
            <a:r>
              <a:rPr lang="fr-FR" dirty="0" smtClean="0"/>
              <a:t> </a:t>
            </a:r>
            <a:r>
              <a:rPr lang="fr-FR" dirty="0" err="1" smtClean="0"/>
              <a:t>velocities</a:t>
            </a:r>
            <a:r>
              <a:rPr lang="fr-FR" dirty="0" smtClean="0"/>
              <a:t> are </a:t>
            </a:r>
            <a:r>
              <a:rPr lang="fr-FR" dirty="0" err="1" smtClean="0"/>
              <a:t>factored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simple </a:t>
            </a:r>
            <a:r>
              <a:rPr lang="fr-FR" dirty="0" err="1" smtClean="0"/>
              <a:t>arithmetic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</a:p>
          <a:p>
            <a:r>
              <a:rPr lang="fr-FR" dirty="0" smtClean="0"/>
              <a:t>interpolations to </a:t>
            </a:r>
            <a:r>
              <a:rPr lang="fr-FR" dirty="0" err="1" smtClean="0"/>
              <a:t>compute</a:t>
            </a:r>
            <a:r>
              <a:rPr lang="fr-FR" dirty="0" smtClean="0"/>
              <a:t> the advection </a:t>
            </a:r>
            <a:r>
              <a:rPr lang="fr-FR" dirty="0" err="1" smtClean="0"/>
              <a:t>term</a:t>
            </a:r>
            <a:r>
              <a:rPr lang="fr-FR" dirty="0" smtClean="0"/>
              <a:t> in conservative </a:t>
            </a:r>
            <a:r>
              <a:rPr lang="fr-FR" dirty="0" err="1" smtClean="0"/>
              <a:t>form</a:t>
            </a:r>
            <a:r>
              <a:rPr lang="fr-FR" dirty="0" smtClean="0"/>
              <a:t> (conservative</a:t>
            </a:r>
          </a:p>
          <a:p>
            <a:r>
              <a:rPr lang="fr-FR" dirty="0" smtClean="0"/>
              <a:t>for constant </a:t>
            </a:r>
            <a:r>
              <a:rPr lang="fr-FR" dirty="0" err="1" smtClean="0"/>
              <a:t>density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).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105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74140" y="1434791"/>
            <a:ext cx="743559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HYPRE Poisson </a:t>
            </a:r>
            <a:r>
              <a:rPr lang="fr-FR" dirty="0" err="1" smtClean="0"/>
              <a:t>solver</a:t>
            </a:r>
            <a:r>
              <a:rPr lang="fr-FR" dirty="0" smtClean="0"/>
              <a:t>:  PFMG </a:t>
            </a:r>
            <a:r>
              <a:rPr lang="fr-FR" dirty="0" err="1" smtClean="0"/>
              <a:t>solver</a:t>
            </a:r>
            <a:r>
              <a:rPr lang="fr-FR" dirty="0" smtClean="0"/>
              <a:t> ( a </a:t>
            </a:r>
            <a:r>
              <a:rPr lang="fr-FR" dirty="0" err="1" smtClean="0"/>
              <a:t>geometric</a:t>
            </a:r>
            <a:r>
              <a:rPr lang="fr-FR" dirty="0" smtClean="0"/>
              <a:t> </a:t>
            </a:r>
            <a:r>
              <a:rPr lang="fr-FR" dirty="0" err="1" smtClean="0"/>
              <a:t>solver</a:t>
            </a:r>
            <a:r>
              <a:rPr lang="fr-FR" dirty="0" smtClean="0"/>
              <a:t> usable on </a:t>
            </a:r>
            <a:r>
              <a:rPr lang="fr-FR" dirty="0" err="1" smtClean="0"/>
              <a:t>structured</a:t>
            </a:r>
            <a:endParaRPr lang="fr-FR" dirty="0" smtClean="0"/>
          </a:p>
          <a:p>
            <a:r>
              <a:rPr lang="fr-FR" dirty="0" err="1" smtClean="0"/>
              <a:t>grids</a:t>
            </a:r>
            <a:r>
              <a:rPr lang="fr-FR" dirty="0" smtClean="0"/>
              <a:t>, </a:t>
            </a:r>
            <a:r>
              <a:rPr lang="fr-FR" dirty="0" err="1" smtClean="0"/>
              <a:t>unlike</a:t>
            </a:r>
            <a:r>
              <a:rPr lang="fr-FR" dirty="0" smtClean="0"/>
              <a:t> Boomer AMG </a:t>
            </a:r>
            <a:r>
              <a:rPr lang="fr-FR" dirty="0" err="1" smtClean="0"/>
              <a:t>used</a:t>
            </a:r>
            <a:r>
              <a:rPr lang="fr-FR" dirty="0" smtClean="0"/>
              <a:t> in Gerris and on </a:t>
            </a:r>
            <a:r>
              <a:rPr lang="fr-FR" dirty="0" err="1" smtClean="0"/>
              <a:t>unstructured</a:t>
            </a:r>
            <a:r>
              <a:rPr lang="fr-FR" dirty="0" smtClean="0"/>
              <a:t> </a:t>
            </a:r>
            <a:r>
              <a:rPr lang="fr-FR" dirty="0" err="1" smtClean="0"/>
              <a:t>grids</a:t>
            </a:r>
            <a:r>
              <a:rPr lang="fr-FR" dirty="0" smtClean="0"/>
              <a:t>. 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 descr="Schaff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0" y="5287247"/>
            <a:ext cx="7518400" cy="723900"/>
          </a:xfrm>
          <a:prstGeom prst="rect">
            <a:avLst/>
          </a:prstGeom>
        </p:spPr>
      </p:pic>
      <p:pic>
        <p:nvPicPr>
          <p:cNvPr id="4" name="Image 3" descr="Falgout-Jon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9" y="4230734"/>
            <a:ext cx="7670800" cy="673100"/>
          </a:xfrm>
          <a:prstGeom prst="rect">
            <a:avLst/>
          </a:prstGeom>
        </p:spPr>
      </p:pic>
      <p:pic>
        <p:nvPicPr>
          <p:cNvPr id="5" name="Image 4" descr="Ashby-Falg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3157759"/>
            <a:ext cx="737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5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44470" y="381576"/>
            <a:ext cx="76123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Scaling</a:t>
            </a:r>
            <a:r>
              <a:rPr lang="fr-FR" dirty="0" smtClean="0">
                <a:solidFill>
                  <a:srgbClr val="FF0000"/>
                </a:solidFill>
              </a:rPr>
              <a:t> tests: </a:t>
            </a:r>
            <a:r>
              <a:rPr lang="fr-FR" dirty="0" err="1" smtClean="0">
                <a:solidFill>
                  <a:srgbClr val="FF0000"/>
                </a:solidFill>
              </a:rPr>
              <a:t>weak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scaling</a:t>
            </a:r>
            <a:r>
              <a:rPr lang="fr-FR" dirty="0" smtClean="0">
                <a:solidFill>
                  <a:srgbClr val="FF0000"/>
                </a:solidFill>
              </a:rPr>
              <a:t> in CUPS per </a:t>
            </a:r>
            <a:r>
              <a:rPr lang="fr-FR" dirty="0" err="1" smtClean="0">
                <a:solidFill>
                  <a:srgbClr val="FF0000"/>
                </a:solidFill>
              </a:rPr>
              <a:t>core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babbage</a:t>
            </a:r>
            <a:r>
              <a:rPr lang="fr-FR" dirty="0" smtClean="0">
                <a:solidFill>
                  <a:srgbClr val="FF0000"/>
                </a:solidFill>
              </a:rPr>
              <a:t> cluster (AMD, d’Alembert)</a:t>
            </a:r>
          </a:p>
        </p:txBody>
      </p:sp>
      <p:pic>
        <p:nvPicPr>
          <p:cNvPr id="3" name="Image 2" descr="weak-scal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249" y="1048826"/>
            <a:ext cx="9316093" cy="55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2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1462" y="0"/>
            <a:ext cx="11430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004547" y="533117"/>
            <a:ext cx="2461394" cy="9541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Scaling</a:t>
            </a:r>
            <a:r>
              <a:rPr lang="fr-FR" sz="2800" dirty="0" smtClean="0">
                <a:solidFill>
                  <a:srgbClr val="FF0000"/>
                </a:solidFill>
              </a:rPr>
              <a:t> in CUPS,</a:t>
            </a:r>
          </a:p>
          <a:p>
            <a:r>
              <a:rPr lang="fr-FR" sz="2800" dirty="0" smtClean="0">
                <a:solidFill>
                  <a:srgbClr val="FF0000"/>
                </a:solidFill>
              </a:rPr>
              <a:t>all machines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9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85569" y="2399026"/>
            <a:ext cx="676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r>
              <a:rPr lang="fr-FR" dirty="0" smtClean="0"/>
              <a:t> goal: </a:t>
            </a:r>
            <a:r>
              <a:rPr lang="fr-FR" dirty="0" err="1" smtClean="0"/>
              <a:t>perform</a:t>
            </a:r>
            <a:r>
              <a:rPr lang="fr-FR" dirty="0" smtClean="0"/>
              <a:t> a large </a:t>
            </a:r>
            <a:r>
              <a:rPr lang="fr-FR" dirty="0" err="1" smtClean="0"/>
              <a:t>scale</a:t>
            </a:r>
            <a:r>
              <a:rPr lang="fr-FR" dirty="0" smtClean="0"/>
              <a:t> </a:t>
            </a:r>
            <a:r>
              <a:rPr lang="fr-FR" dirty="0" err="1" smtClean="0"/>
              <a:t>atomization</a:t>
            </a:r>
            <a:r>
              <a:rPr lang="fr-FR" dirty="0" smtClean="0"/>
              <a:t> simulation by end of </a:t>
            </a:r>
            <a:r>
              <a:rPr lang="fr-FR" dirty="0" err="1" smtClean="0"/>
              <a:t>year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595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60147" y="1144633"/>
            <a:ext cx="573118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Project participants</a:t>
            </a:r>
          </a:p>
          <a:p>
            <a:endParaRPr lang="fr-FR" dirty="0"/>
          </a:p>
          <a:p>
            <a:r>
              <a:rPr lang="fr-FR" dirty="0" smtClean="0"/>
              <a:t>- Prof. Gretar Tryggvason , </a:t>
            </a:r>
            <a:r>
              <a:rPr lang="fr-FR" dirty="0" err="1" smtClean="0"/>
              <a:t>University</a:t>
            </a:r>
            <a:r>
              <a:rPr lang="fr-FR" dirty="0" smtClean="0"/>
              <a:t> of Notre Dame</a:t>
            </a:r>
          </a:p>
          <a:p>
            <a:r>
              <a:rPr lang="fr-FR" dirty="0" smtClean="0"/>
              <a:t>- Dr </a:t>
            </a:r>
            <a:r>
              <a:rPr lang="fr-FR" dirty="0" err="1" smtClean="0"/>
              <a:t>Sadegh</a:t>
            </a:r>
            <a:r>
              <a:rPr lang="fr-FR" dirty="0"/>
              <a:t> </a:t>
            </a:r>
            <a:r>
              <a:rPr lang="fr-FR" dirty="0" err="1" smtClean="0"/>
              <a:t>Dabiri</a:t>
            </a:r>
            <a:r>
              <a:rPr lang="fr-FR" dirty="0" smtClean="0"/>
              <a:t>, , </a:t>
            </a:r>
            <a:r>
              <a:rPr lang="fr-FR" dirty="0" err="1" smtClean="0"/>
              <a:t>University</a:t>
            </a:r>
            <a:r>
              <a:rPr lang="fr-FR" dirty="0" smtClean="0"/>
              <a:t> of Notre Dame</a:t>
            </a:r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Yours</a:t>
            </a:r>
            <a:r>
              <a:rPr lang="fr-FR" dirty="0" smtClean="0"/>
              <a:t> </a:t>
            </a:r>
            <a:r>
              <a:rPr lang="fr-FR" dirty="0" err="1" smtClean="0"/>
              <a:t>Truly</a:t>
            </a:r>
            <a:r>
              <a:rPr lang="fr-FR" dirty="0" smtClean="0"/>
              <a:t>, ∂</a:t>
            </a:r>
            <a:r>
              <a:rPr lang="fr-FR" dirty="0"/>
              <a:t>’Alembert</a:t>
            </a:r>
            <a:r>
              <a:rPr lang="fr-FR" dirty="0" smtClean="0">
                <a:effectLst/>
              </a:rPr>
              <a:t> </a:t>
            </a:r>
          </a:p>
          <a:p>
            <a:endParaRPr lang="fr-FR" dirty="0"/>
          </a:p>
          <a:p>
            <a:r>
              <a:rPr lang="fr-FR" dirty="0" err="1" smtClean="0">
                <a:effectLst/>
              </a:rPr>
              <a:t>Potential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project</a:t>
            </a:r>
            <a:r>
              <a:rPr lang="fr-FR" dirty="0" smtClean="0">
                <a:effectLst/>
              </a:rPr>
              <a:t> participants (have </a:t>
            </a:r>
            <a:r>
              <a:rPr lang="fr-FR" dirty="0" err="1" smtClean="0">
                <a:effectLst/>
              </a:rPr>
              <a:t>agreed</a:t>
            </a:r>
            <a:r>
              <a:rPr lang="fr-FR" dirty="0" smtClean="0">
                <a:effectLst/>
              </a:rPr>
              <a:t> but not </a:t>
            </a:r>
            <a:r>
              <a:rPr lang="fr-FR" dirty="0" err="1" smtClean="0">
                <a:effectLst/>
              </a:rPr>
              <a:t>started</a:t>
            </a:r>
            <a:r>
              <a:rPr lang="fr-FR" dirty="0" smtClean="0">
                <a:effectLst/>
              </a:rPr>
              <a:t>)</a:t>
            </a:r>
          </a:p>
          <a:p>
            <a:endParaRPr lang="fr-FR" dirty="0" smtClean="0">
              <a:effectLst/>
            </a:endParaRPr>
          </a:p>
          <a:p>
            <a:r>
              <a:rPr lang="fr-FR" dirty="0" smtClean="0"/>
              <a:t>- Ruben Scardovelli, </a:t>
            </a:r>
            <a:r>
              <a:rPr lang="fr-FR" dirty="0" err="1" smtClean="0"/>
              <a:t>Univ</a:t>
            </a:r>
            <a:r>
              <a:rPr lang="fr-FR" dirty="0" smtClean="0"/>
              <a:t> of </a:t>
            </a:r>
            <a:r>
              <a:rPr lang="fr-FR" dirty="0" err="1" smtClean="0"/>
              <a:t>Bologna</a:t>
            </a:r>
            <a:r>
              <a:rPr lang="fr-FR" dirty="0" smtClean="0"/>
              <a:t>, </a:t>
            </a:r>
            <a:r>
              <a:rPr lang="fr-FR" dirty="0" err="1" smtClean="0"/>
              <a:t>Italy</a:t>
            </a:r>
            <a:endParaRPr lang="fr-FR" dirty="0" smtClean="0"/>
          </a:p>
          <a:p>
            <a:r>
              <a:rPr lang="fr-FR" dirty="0" smtClean="0"/>
              <a:t>- Phil </a:t>
            </a:r>
            <a:r>
              <a:rPr lang="fr-FR" dirty="0" err="1" smtClean="0"/>
              <a:t>Yecko</a:t>
            </a:r>
            <a:r>
              <a:rPr lang="fr-FR" dirty="0" smtClean="0"/>
              <a:t>, </a:t>
            </a:r>
            <a:r>
              <a:rPr lang="fr-FR" dirty="0" err="1" smtClean="0"/>
              <a:t>Montclair</a:t>
            </a:r>
            <a:r>
              <a:rPr lang="fr-FR" dirty="0" smtClean="0"/>
              <a:t>, NJ, USA</a:t>
            </a:r>
          </a:p>
          <a:p>
            <a:endParaRPr lang="fr-FR" dirty="0"/>
          </a:p>
          <a:p>
            <a:r>
              <a:rPr lang="fr-FR" dirty="0" smtClean="0"/>
              <a:t>May </a:t>
            </a:r>
            <a:r>
              <a:rPr lang="fr-FR" dirty="0" err="1" smtClean="0"/>
              <a:t>participate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Pierre </a:t>
            </a:r>
            <a:r>
              <a:rPr lang="fr-FR" dirty="0" err="1" smtClean="0"/>
              <a:t>Sagaut</a:t>
            </a:r>
            <a:r>
              <a:rPr lang="fr-FR" dirty="0" smtClean="0"/>
              <a:t>, , ∂’Alembert</a:t>
            </a:r>
            <a:r>
              <a:rPr lang="fr-FR" dirty="0" smtClean="0">
                <a:effectLst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06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66081" y="1050554"/>
            <a:ext cx="7337149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ParisSimulator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dirty="0" smtClean="0">
                <a:solidFill>
                  <a:srgbClr val="FF0000"/>
                </a:solidFill>
              </a:rPr>
              <a:t>  </a:t>
            </a:r>
            <a:r>
              <a:rPr lang="fr-FR" dirty="0" err="1" smtClean="0">
                <a:solidFill>
                  <a:srgbClr val="FF0000"/>
                </a:solidFill>
              </a:rPr>
              <a:t>Paralllel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Robust</a:t>
            </a:r>
            <a:r>
              <a:rPr lang="fr-FR" dirty="0" smtClean="0">
                <a:solidFill>
                  <a:srgbClr val="FF0000"/>
                </a:solidFill>
              </a:rPr>
              <a:t> Interface Simulator</a:t>
            </a:r>
          </a:p>
          <a:p>
            <a:endParaRPr lang="fr-FR" dirty="0" smtClean="0"/>
          </a:p>
          <a:p>
            <a:r>
              <a:rPr lang="fr-FR" dirty="0" err="1" smtClean="0"/>
              <a:t>Aims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smtClean="0"/>
              <a:t>1) To have a </a:t>
            </a:r>
            <a:r>
              <a:rPr lang="fr-FR" dirty="0" err="1" smtClean="0"/>
              <a:t>relatively</a:t>
            </a:r>
            <a:r>
              <a:rPr lang="fr-FR" dirty="0" smtClean="0"/>
              <a:t> simple code on </a:t>
            </a:r>
            <a:r>
              <a:rPr lang="fr-FR" dirty="0" err="1" smtClean="0"/>
              <a:t>which</a:t>
            </a:r>
            <a:r>
              <a:rPr lang="fr-FR" dirty="0" smtClean="0"/>
              <a:t> to test </a:t>
            </a:r>
            <a:r>
              <a:rPr lang="fr-FR" dirty="0" err="1" smtClean="0"/>
              <a:t>ideas</a:t>
            </a:r>
            <a:r>
              <a:rPr lang="fr-FR" dirty="0" smtClean="0"/>
              <a:t> about VOF, </a:t>
            </a:r>
          </a:p>
          <a:p>
            <a:r>
              <a:rPr lang="fr-FR" dirty="0" err="1" smtClean="0"/>
              <a:t>parallelisation</a:t>
            </a:r>
            <a:r>
              <a:rPr lang="fr-FR" dirty="0" smtClean="0"/>
              <a:t>, Front </a:t>
            </a:r>
            <a:r>
              <a:rPr lang="fr-FR" dirty="0" err="1" smtClean="0"/>
              <a:t>Tracking</a:t>
            </a:r>
            <a:r>
              <a:rPr lang="fr-FR" dirty="0" smtClean="0"/>
              <a:t>, Lagrangian </a:t>
            </a:r>
            <a:r>
              <a:rPr lang="fr-FR" dirty="0" err="1" smtClean="0"/>
              <a:t>Particles</a:t>
            </a:r>
            <a:r>
              <a:rPr lang="fr-FR" dirty="0" smtClean="0"/>
              <a:t>. Use </a:t>
            </a:r>
            <a:r>
              <a:rPr lang="fr-FR" dirty="0" err="1" smtClean="0"/>
              <a:t>relatively</a:t>
            </a:r>
            <a:r>
              <a:rPr lang="fr-FR" dirty="0" smtClean="0"/>
              <a:t> simple</a:t>
            </a:r>
          </a:p>
          <a:p>
            <a:r>
              <a:rPr lang="fr-FR" dirty="0" err="1" smtClean="0"/>
              <a:t>algorithms</a:t>
            </a:r>
            <a:r>
              <a:rPr lang="fr-FR" dirty="0" smtClean="0"/>
              <a:t> and </a:t>
            </a:r>
            <a:r>
              <a:rPr lang="fr-FR" dirty="0" err="1" smtClean="0"/>
              <a:t>programming</a:t>
            </a:r>
            <a:r>
              <a:rPr lang="fr-FR" dirty="0" smtClean="0"/>
              <a:t> techniques. </a:t>
            </a:r>
          </a:p>
          <a:p>
            <a:endParaRPr lang="fr-FR" dirty="0"/>
          </a:p>
          <a:p>
            <a:r>
              <a:rPr lang="fr-FR" dirty="0" smtClean="0"/>
              <a:t>2) To </a:t>
            </a:r>
            <a:r>
              <a:rPr lang="fr-FR" dirty="0" err="1" smtClean="0"/>
              <a:t>perform</a:t>
            </a:r>
            <a:r>
              <a:rPr lang="fr-FR" dirty="0" smtClean="0"/>
              <a:t> certain types of large </a:t>
            </a:r>
            <a:r>
              <a:rPr lang="fr-FR" dirty="0" err="1" smtClean="0"/>
              <a:t>scale</a:t>
            </a:r>
            <a:r>
              <a:rPr lang="fr-FR" dirty="0" smtClean="0"/>
              <a:t> computations </a:t>
            </a:r>
            <a:r>
              <a:rPr lang="fr-FR" dirty="0" err="1" smtClean="0"/>
              <a:t>relatively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compared</a:t>
            </a:r>
            <a:r>
              <a:rPr lang="fr-FR" dirty="0" smtClean="0"/>
              <a:t> to Gerris </a:t>
            </a:r>
            <a:r>
              <a:rPr lang="fr-FR" dirty="0" err="1" smtClean="0"/>
              <a:t>thanks</a:t>
            </a:r>
            <a:r>
              <a:rPr lang="fr-FR" dirty="0" smtClean="0"/>
              <a:t> to a </a:t>
            </a:r>
            <a:r>
              <a:rPr lang="fr-FR" dirty="0" err="1" smtClean="0"/>
              <a:t>simpler</a:t>
            </a:r>
            <a:r>
              <a:rPr lang="fr-FR" dirty="0" smtClean="0"/>
              <a:t> </a:t>
            </a:r>
            <a:r>
              <a:rPr lang="fr-FR" dirty="0" err="1" smtClean="0"/>
              <a:t>mesh</a:t>
            </a:r>
            <a:r>
              <a:rPr lang="fr-FR" dirty="0" smtClean="0"/>
              <a:t> structure. </a:t>
            </a:r>
          </a:p>
          <a:p>
            <a:endParaRPr lang="fr-FR" dirty="0"/>
          </a:p>
          <a:p>
            <a:r>
              <a:rPr lang="fr-FR" dirty="0" smtClean="0"/>
              <a:t>3) To serve as a backup to Gerris in case </a:t>
            </a:r>
            <a:r>
              <a:rPr lang="fr-FR" dirty="0" err="1" smtClean="0"/>
              <a:t>unsolvable</a:t>
            </a:r>
            <a:r>
              <a:rPr lang="fr-FR" dirty="0" smtClean="0"/>
              <a:t> bugs are </a:t>
            </a:r>
            <a:r>
              <a:rPr lang="fr-FR" dirty="0" err="1" smtClean="0"/>
              <a:t>encountered</a:t>
            </a:r>
            <a:r>
              <a:rPr lang="fr-FR" dirty="0" smtClean="0"/>
              <a:t> in certain applications. </a:t>
            </a:r>
          </a:p>
          <a:p>
            <a:endParaRPr lang="fr-FR" dirty="0"/>
          </a:p>
          <a:p>
            <a:r>
              <a:rPr lang="fr-FR" dirty="0" smtClean="0"/>
              <a:t>Will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released</a:t>
            </a:r>
            <a:r>
              <a:rPr lang="fr-FR" dirty="0" smtClean="0"/>
              <a:t> as a free code </a:t>
            </a:r>
            <a:r>
              <a:rPr lang="fr-FR" dirty="0" err="1" smtClean="0"/>
              <a:t>under</a:t>
            </a:r>
            <a:r>
              <a:rPr lang="fr-FR" dirty="0" smtClean="0"/>
              <a:t> GPL.  </a:t>
            </a:r>
          </a:p>
          <a:p>
            <a:endParaRPr lang="fr-FR" dirty="0" smtClean="0"/>
          </a:p>
          <a:p>
            <a:r>
              <a:rPr lang="fr-FR" dirty="0" smtClean="0"/>
              <a:t>80% </a:t>
            </a:r>
            <a:r>
              <a:rPr lang="fr-FR" dirty="0" err="1" smtClean="0"/>
              <a:t>based</a:t>
            </a:r>
            <a:r>
              <a:rPr lang="fr-FR" dirty="0" smtClean="0"/>
              <a:t> on FTC3D2011, a code by Gretar Tryggvason and </a:t>
            </a:r>
            <a:r>
              <a:rPr lang="fr-FR" dirty="0" err="1" smtClean="0"/>
              <a:t>Sadegh</a:t>
            </a:r>
            <a:r>
              <a:rPr lang="fr-FR" dirty="0" smtClean="0"/>
              <a:t> </a:t>
            </a:r>
            <a:r>
              <a:rPr lang="fr-FR" dirty="0" err="1" smtClean="0"/>
              <a:t>Dabiri</a:t>
            </a:r>
            <a:r>
              <a:rPr lang="fr-FR" dirty="0" smtClean="0"/>
              <a:t>, </a:t>
            </a:r>
          </a:p>
          <a:p>
            <a:r>
              <a:rPr lang="fr-FR" dirty="0" smtClean="0"/>
              <a:t>20% on Surfer, by </a:t>
            </a:r>
            <a:r>
              <a:rPr lang="fr-FR" dirty="0" err="1" smtClean="0"/>
              <a:t>Yours</a:t>
            </a:r>
            <a:r>
              <a:rPr lang="fr-FR" dirty="0" smtClean="0"/>
              <a:t> </a:t>
            </a:r>
            <a:r>
              <a:rPr lang="fr-FR" dirty="0" err="1" smtClean="0"/>
              <a:t>Truly</a:t>
            </a:r>
            <a:r>
              <a:rPr lang="fr-FR" dirty="0" smtClean="0"/>
              <a:t>, Ruben Scardovelli, </a:t>
            </a:r>
            <a:r>
              <a:rPr lang="fr-FR" dirty="0" err="1" smtClean="0"/>
              <a:t>Jie</a:t>
            </a:r>
            <a:r>
              <a:rPr lang="fr-FR" dirty="0" smtClean="0"/>
              <a:t> Li and </a:t>
            </a:r>
            <a:r>
              <a:rPr lang="fr-FR" dirty="0" err="1" smtClean="0"/>
              <a:t>Gianluigi</a:t>
            </a:r>
            <a:r>
              <a:rPr lang="fr-FR" dirty="0" smtClean="0"/>
              <a:t> </a:t>
            </a:r>
            <a:r>
              <a:rPr lang="fr-FR" dirty="0" err="1" smtClean="0"/>
              <a:t>Zanetti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5012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95751" y="893755"/>
            <a:ext cx="827780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Numerical</a:t>
            </a:r>
            <a:r>
              <a:rPr lang="fr-FR" dirty="0" smtClean="0"/>
              <a:t> </a:t>
            </a:r>
            <a:r>
              <a:rPr lang="fr-FR" dirty="0" err="1" smtClean="0"/>
              <a:t>Methodology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Finite</a:t>
            </a:r>
            <a:r>
              <a:rPr lang="fr-FR" dirty="0" smtClean="0"/>
              <a:t> Volume/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Difference</a:t>
            </a:r>
            <a:r>
              <a:rPr lang="fr-FR" dirty="0" smtClean="0"/>
              <a:t> on a </a:t>
            </a:r>
            <a:r>
              <a:rPr lang="fr-FR" dirty="0" err="1" smtClean="0"/>
              <a:t>Cartesian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streched</a:t>
            </a:r>
            <a:r>
              <a:rPr lang="fr-FR" dirty="0" smtClean="0"/>
              <a:t> </a:t>
            </a:r>
            <a:r>
              <a:rPr lang="fr-FR" dirty="0" smtClean="0"/>
              <a:t>x, y, z </a:t>
            </a:r>
            <a:r>
              <a:rPr lang="fr-FR" dirty="0" err="1" smtClean="0"/>
              <a:t>coordinates</a:t>
            </a:r>
            <a:r>
              <a:rPr lang="fr-FR" dirty="0" smtClean="0"/>
              <a:t>. 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stretched</a:t>
            </a:r>
            <a:r>
              <a:rPr lang="fr-FR" dirty="0" smtClean="0"/>
              <a:t> </a:t>
            </a:r>
            <a:r>
              <a:rPr lang="fr-FR" dirty="0" err="1" smtClean="0"/>
              <a:t>coordinates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not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immediately</a:t>
            </a:r>
            <a:r>
              <a:rPr lang="fr-FR" dirty="0" smtClean="0"/>
              <a:t> for VOF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- MAC </a:t>
            </a:r>
            <a:r>
              <a:rPr lang="fr-FR" dirty="0" err="1" smtClean="0"/>
              <a:t>grid</a:t>
            </a:r>
            <a:r>
              <a:rPr lang="fr-FR" dirty="0" smtClean="0"/>
              <a:t>.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smtClean="0"/>
              <a:t> Time </a:t>
            </a:r>
            <a:r>
              <a:rPr lang="fr-FR" dirty="0" err="1" smtClean="0"/>
              <a:t>schemes</a:t>
            </a:r>
            <a:r>
              <a:rPr lang="fr-FR" dirty="0" smtClean="0"/>
              <a:t> </a:t>
            </a:r>
            <a:r>
              <a:rPr lang="fr-FR" dirty="0"/>
              <a:t>:  </a:t>
            </a:r>
            <a:r>
              <a:rPr lang="fr-FR" dirty="0" smtClean="0"/>
              <a:t>1) first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smtClean="0"/>
              <a:t>Euler 2) </a:t>
            </a:r>
            <a:r>
              <a:rPr lang="fr-FR" dirty="0"/>
              <a:t>second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smtClean="0"/>
              <a:t>Runge</a:t>
            </a:r>
            <a:r>
              <a:rPr lang="fr-FR" dirty="0"/>
              <a:t>-</a:t>
            </a:r>
            <a:r>
              <a:rPr lang="fr-FR" dirty="0" err="1" smtClean="0"/>
              <a:t>Kutta</a:t>
            </a:r>
            <a:r>
              <a:rPr lang="fr-FR" dirty="0"/>
              <a:t> </a:t>
            </a:r>
            <a:r>
              <a:rPr lang="fr-FR" dirty="0" smtClean="0"/>
              <a:t>for NS part </a:t>
            </a:r>
          </a:p>
          <a:p>
            <a:endParaRPr lang="fr-FR" dirty="0"/>
          </a:p>
          <a:p>
            <a:r>
              <a:rPr lang="fr-FR" dirty="0" smtClean="0"/>
              <a:t>- Advection </a:t>
            </a:r>
            <a:r>
              <a:rPr lang="fr-FR" dirty="0" err="1" smtClean="0"/>
              <a:t>terms</a:t>
            </a:r>
            <a:r>
              <a:rPr lang="fr-FR" dirty="0" smtClean="0"/>
              <a:t> by ENO  (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) </a:t>
            </a:r>
          </a:p>
          <a:p>
            <a:endParaRPr lang="fr-FR" dirty="0"/>
          </a:p>
          <a:p>
            <a:r>
              <a:rPr lang="fr-FR" dirty="0" smtClean="0"/>
              <a:t>- explicit </a:t>
            </a:r>
            <a:r>
              <a:rPr lang="fr-FR" dirty="0" err="1" smtClean="0"/>
              <a:t>viscous</a:t>
            </a:r>
            <a:r>
              <a:rPr lang="fr-FR" dirty="0" smtClean="0"/>
              <a:t> </a:t>
            </a:r>
            <a:r>
              <a:rPr lang="fr-FR" dirty="0" err="1" smtClean="0"/>
              <a:t>terms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VOF - PLIC – CIAM for interface reconstruction and advection (in the first version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shall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use the </a:t>
            </a:r>
            <a:r>
              <a:rPr lang="fr-FR" dirty="0" err="1" smtClean="0"/>
              <a:t>relatively</a:t>
            </a:r>
            <a:r>
              <a:rPr lang="fr-FR" dirty="0" smtClean="0"/>
              <a:t> simple VOF </a:t>
            </a:r>
            <a:r>
              <a:rPr lang="fr-FR" dirty="0" err="1" smtClean="0"/>
              <a:t>methods</a:t>
            </a:r>
            <a:r>
              <a:rPr lang="fr-FR" dirty="0"/>
              <a:t> </a:t>
            </a:r>
            <a:r>
              <a:rPr lang="fr-FR" dirty="0" smtClean="0"/>
              <a:t>in Surfer)</a:t>
            </a:r>
          </a:p>
          <a:p>
            <a:endParaRPr lang="fr-FR" dirty="0"/>
          </a:p>
          <a:p>
            <a:r>
              <a:rPr lang="fr-FR" dirty="0" smtClean="0"/>
              <a:t>- Surface tension by </a:t>
            </a:r>
            <a:r>
              <a:rPr lang="fr-FR" dirty="0" err="1" smtClean="0"/>
              <a:t>elementary</a:t>
            </a:r>
            <a:r>
              <a:rPr lang="fr-FR" dirty="0" smtClean="0"/>
              <a:t> </a:t>
            </a:r>
            <a:r>
              <a:rPr lang="fr-FR" dirty="0" err="1" smtClean="0"/>
              <a:t>Continuous</a:t>
            </a:r>
            <a:r>
              <a:rPr lang="fr-FR" dirty="0" smtClean="0"/>
              <a:t> Surface Stress </a:t>
            </a:r>
            <a:r>
              <a:rPr lang="fr-FR" dirty="0" err="1" smtClean="0"/>
              <a:t>method</a:t>
            </a:r>
            <a:r>
              <a:rPr lang="fr-FR" dirty="0" smtClean="0"/>
              <a:t> as in Surfer (in the </a:t>
            </a:r>
          </a:p>
          <a:p>
            <a:r>
              <a:rPr lang="fr-FR" dirty="0" smtClean="0"/>
              <a:t>first version).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11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1429" y="580157"/>
            <a:ext cx="82828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Numerical</a:t>
            </a:r>
            <a:r>
              <a:rPr lang="fr-FR" dirty="0" smtClean="0"/>
              <a:t> </a:t>
            </a:r>
            <a:r>
              <a:rPr lang="fr-FR" dirty="0" err="1" smtClean="0"/>
              <a:t>Methodology</a:t>
            </a:r>
            <a:r>
              <a:rPr lang="fr-FR" dirty="0" smtClean="0"/>
              <a:t> (</a:t>
            </a:r>
            <a:r>
              <a:rPr lang="fr-FR" dirty="0" err="1" smtClean="0"/>
              <a:t>continued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solids</a:t>
            </a:r>
            <a:r>
              <a:rPr lang="fr-FR" dirty="0" smtClean="0"/>
              <a:t> by </a:t>
            </a:r>
            <a:r>
              <a:rPr lang="fr-FR" dirty="0" err="1" smtClean="0"/>
              <a:t>blocking</a:t>
            </a:r>
            <a:r>
              <a:rPr lang="fr-FR" dirty="0" smtClean="0"/>
              <a:t> </a:t>
            </a:r>
            <a:r>
              <a:rPr lang="fr-FR" dirty="0" err="1" smtClean="0"/>
              <a:t>solid</a:t>
            </a:r>
            <a:r>
              <a:rPr lang="fr-FR" dirty="0" smtClean="0"/>
              <a:t> sites. Solid sites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blocked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 of time-</a:t>
            </a:r>
            <a:r>
              <a:rPr lang="fr-FR" dirty="0" err="1" smtClean="0"/>
              <a:t>marching</a:t>
            </a:r>
            <a:endParaRPr lang="fr-FR" dirty="0" smtClean="0"/>
          </a:p>
          <a:p>
            <a:r>
              <a:rPr lang="fr-FR" dirty="0" smtClean="0"/>
              <a:t>and pressure correction (Poisson </a:t>
            </a:r>
            <a:r>
              <a:rPr lang="fr-FR" dirty="0" err="1" smtClean="0"/>
              <a:t>solve</a:t>
            </a:r>
            <a:r>
              <a:rPr lang="fr-FR" dirty="0" smtClean="0"/>
              <a:t>), </a:t>
            </a:r>
            <a:r>
              <a:rPr lang="fr-FR" dirty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always</a:t>
            </a:r>
            <a:r>
              <a:rPr lang="fr-FR" dirty="0" smtClean="0"/>
              <a:t>  and </a:t>
            </a:r>
            <a:r>
              <a:rPr lang="fr-FR" dirty="0" err="1" smtClean="0"/>
              <a:t>exactly</a:t>
            </a:r>
            <a:r>
              <a:rPr lang="fr-FR" dirty="0" smtClean="0"/>
              <a:t> </a:t>
            </a:r>
            <a:r>
              <a:rPr lang="fr-FR" dirty="0" err="1" smtClean="0"/>
              <a:t>zero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MPI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adjustable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ghost</a:t>
            </a:r>
            <a:r>
              <a:rPr lang="fr-FR" dirty="0" smtClean="0"/>
              <a:t> </a:t>
            </a:r>
            <a:r>
              <a:rPr lang="fr-FR" dirty="0" err="1" smtClean="0"/>
              <a:t>layers</a:t>
            </a:r>
            <a:r>
              <a:rPr lang="fr-FR" dirty="0" smtClean="0"/>
              <a:t> (</a:t>
            </a:r>
            <a:r>
              <a:rPr lang="fr-FR" dirty="0" err="1" smtClean="0"/>
              <a:t>two</a:t>
            </a:r>
            <a:r>
              <a:rPr lang="fr-FR" dirty="0" smtClean="0"/>
              <a:t> in the </a:t>
            </a:r>
            <a:r>
              <a:rPr lang="fr-FR" dirty="0" err="1" smtClean="0"/>
              <a:t>present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). </a:t>
            </a:r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boundary</a:t>
            </a:r>
            <a:r>
              <a:rPr lang="fr-FR" dirty="0" smtClean="0"/>
              <a:t> types: </a:t>
            </a:r>
            <a:r>
              <a:rPr lang="fr-FR" dirty="0" err="1" smtClean="0"/>
              <a:t>solid</a:t>
            </a:r>
            <a:r>
              <a:rPr lang="fr-FR" dirty="0" smtClean="0"/>
              <a:t> </a:t>
            </a:r>
            <a:r>
              <a:rPr lang="fr-FR" dirty="0" err="1" smtClean="0"/>
              <a:t>wall</a:t>
            </a:r>
            <a:r>
              <a:rPr lang="fr-FR" dirty="0"/>
              <a:t> </a:t>
            </a:r>
            <a:r>
              <a:rPr lang="fr-FR" dirty="0" smtClean="0"/>
              <a:t>or </a:t>
            </a:r>
            <a:r>
              <a:rPr lang="fr-FR" dirty="0" err="1" smtClean="0"/>
              <a:t>periodic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11429" y="3324141"/>
            <a:ext cx="67825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Input and output</a:t>
            </a:r>
          </a:p>
          <a:p>
            <a:endParaRPr lang="fr-FR" dirty="0"/>
          </a:p>
          <a:p>
            <a:r>
              <a:rPr lang="fr-FR" dirty="0" smtClean="0"/>
              <a:t> -  Input of </a:t>
            </a:r>
            <a:r>
              <a:rPr lang="fr-FR" dirty="0" err="1" smtClean="0"/>
              <a:t>parameters</a:t>
            </a:r>
            <a:r>
              <a:rPr lang="fr-FR" dirty="0" smtClean="0"/>
              <a:t> by FORTRAN </a:t>
            </a:r>
            <a:r>
              <a:rPr lang="fr-FR" dirty="0" err="1" smtClean="0"/>
              <a:t>namelist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  No input format for for </a:t>
            </a:r>
            <a:r>
              <a:rPr lang="fr-FR" dirty="0" err="1" smtClean="0"/>
              <a:t>geometrical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far. </a:t>
            </a:r>
          </a:p>
          <a:p>
            <a:endParaRPr lang="fr-FR" dirty="0" smtClean="0"/>
          </a:p>
          <a:p>
            <a:r>
              <a:rPr lang="fr-FR" dirty="0" smtClean="0"/>
              <a:t>-   Output format: </a:t>
            </a:r>
            <a:r>
              <a:rPr lang="fr-FR" dirty="0" err="1" smtClean="0"/>
              <a:t>vtk</a:t>
            </a:r>
            <a:r>
              <a:rPr lang="fr-FR" dirty="0" smtClean="0"/>
              <a:t> and </a:t>
            </a:r>
            <a:r>
              <a:rPr lang="fr-FR" dirty="0" err="1" smtClean="0"/>
              <a:t>visit</a:t>
            </a:r>
            <a:r>
              <a:rPr lang="fr-FR" dirty="0" smtClean="0"/>
              <a:t> (in FTC3D2011, </a:t>
            </a:r>
            <a:r>
              <a:rPr lang="fr-FR" dirty="0" err="1" smtClean="0"/>
              <a:t>tecplot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9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95751" y="486075"/>
            <a:ext cx="78388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style, </a:t>
            </a:r>
            <a:r>
              <a:rPr lang="fr-FR" dirty="0" err="1" smtClean="0"/>
              <a:t>writing</a:t>
            </a:r>
            <a:r>
              <a:rPr lang="fr-FR" dirty="0" smtClean="0"/>
              <a:t> and management</a:t>
            </a:r>
          </a:p>
          <a:p>
            <a:endParaRPr lang="fr-FR" dirty="0"/>
          </a:p>
          <a:p>
            <a:r>
              <a:rPr lang="fr-FR" dirty="0" smtClean="0"/>
              <a:t>- Code in Fortran90 but </a:t>
            </a:r>
            <a:r>
              <a:rPr lang="fr-FR" dirty="0" err="1" smtClean="0"/>
              <a:t>some</a:t>
            </a:r>
            <a:r>
              <a:rPr lang="fr-FR" dirty="0" smtClean="0"/>
              <a:t> calls to C </a:t>
            </a:r>
            <a:r>
              <a:rPr lang="fr-FR" dirty="0" err="1" smtClean="0"/>
              <a:t>functions</a:t>
            </a:r>
            <a:r>
              <a:rPr lang="fr-FR" dirty="0" smtClean="0"/>
              <a:t> (</a:t>
            </a:r>
            <a:r>
              <a:rPr lang="fr-FR" dirty="0" err="1" smtClean="0"/>
              <a:t>serious</a:t>
            </a:r>
            <a:r>
              <a:rPr lang="fr-FR" dirty="0" smtClean="0"/>
              <a:t> </a:t>
            </a:r>
            <a:r>
              <a:rPr lang="fr-FR" dirty="0" err="1" smtClean="0"/>
              <a:t>portability</a:t>
            </a:r>
            <a:r>
              <a:rPr lang="fr-FR" dirty="0" smtClean="0"/>
              <a:t> issues)</a:t>
            </a:r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smtClean="0"/>
              <a:t>All of FTC3D2011 (base version </a:t>
            </a:r>
            <a:r>
              <a:rPr lang="fr-FR" dirty="0" err="1" smtClean="0"/>
              <a:t>without</a:t>
            </a:r>
            <a:r>
              <a:rPr lang="fr-FR" dirty="0" smtClean="0"/>
              <a:t> front </a:t>
            </a:r>
            <a:r>
              <a:rPr lang="fr-FR" dirty="0" err="1" smtClean="0"/>
              <a:t>tracking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contained</a:t>
            </a:r>
            <a:r>
              <a:rPr lang="fr-FR" dirty="0" smtClean="0"/>
              <a:t> in </a:t>
            </a:r>
            <a:r>
              <a:rPr lang="fr-FR" dirty="0" err="1" smtClean="0"/>
              <a:t>two</a:t>
            </a:r>
            <a:r>
              <a:rPr lang="fr-FR" dirty="0" smtClean="0"/>
              <a:t> f90 files !</a:t>
            </a:r>
          </a:p>
          <a:p>
            <a:r>
              <a:rPr lang="fr-FR" dirty="0" err="1" smtClean="0"/>
              <a:t>Choice</a:t>
            </a:r>
            <a:r>
              <a:rPr lang="fr-FR" dirty="0" smtClean="0"/>
              <a:t> made to </a:t>
            </a:r>
            <a:r>
              <a:rPr lang="fr-FR" dirty="0" err="1" smtClean="0"/>
              <a:t>keep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files </a:t>
            </a:r>
            <a:r>
              <a:rPr lang="fr-FR" dirty="0" err="1" smtClean="0"/>
              <a:t>low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no configure, </a:t>
            </a:r>
            <a:r>
              <a:rPr lang="fr-FR" dirty="0" err="1" smtClean="0"/>
              <a:t>only</a:t>
            </a:r>
            <a:r>
              <a:rPr lang="fr-FR" dirty="0" smtClean="0"/>
              <a:t> a short </a:t>
            </a:r>
            <a:r>
              <a:rPr lang="fr-FR" dirty="0" err="1" smtClean="0"/>
              <a:t>Makefile</a:t>
            </a:r>
            <a:r>
              <a:rPr lang="fr-FR" dirty="0" smtClean="0"/>
              <a:t>. But f90 compilation </a:t>
            </a:r>
            <a:r>
              <a:rPr lang="fr-FR" dirty="0" err="1" smtClean="0"/>
              <a:t>involves</a:t>
            </a:r>
            <a:r>
              <a:rPr lang="fr-FR" dirty="0" smtClean="0"/>
              <a:t> a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dependency</a:t>
            </a:r>
            <a:r>
              <a:rPr lang="fr-FR" dirty="0" smtClean="0"/>
              <a:t> structure.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848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3809" y="856356"/>
            <a:ext cx="8497297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#--------- paris-</a:t>
            </a:r>
            <a:r>
              <a:rPr lang="fr-FR" sz="1600" dirty="0" err="1"/>
              <a:t>ParisSimulator</a:t>
            </a:r>
            <a:r>
              <a:rPr lang="fr-FR" sz="1600" dirty="0"/>
              <a:t> main </a:t>
            </a:r>
            <a:r>
              <a:rPr lang="fr-FR" sz="1600" dirty="0" err="1"/>
              <a:t>Makefile</a:t>
            </a:r>
            <a:r>
              <a:rPr lang="fr-FR" sz="1600" dirty="0"/>
              <a:t> --------------------------</a:t>
            </a:r>
          </a:p>
          <a:p>
            <a:endParaRPr lang="fr-FR" sz="1600" dirty="0"/>
          </a:p>
          <a:p>
            <a:r>
              <a:rPr lang="fr-FR" sz="1600" dirty="0"/>
              <a:t># </a:t>
            </a:r>
            <a:r>
              <a:rPr lang="fr-FR" sz="1600" dirty="0" err="1" smtClean="0"/>
              <a:t>babbage</a:t>
            </a:r>
            <a:r>
              <a:rPr lang="fr-FR" sz="1600" dirty="0" smtClean="0"/>
              <a:t> has </a:t>
            </a:r>
            <a:r>
              <a:rPr lang="fr-FR" sz="1600" dirty="0" err="1" smtClean="0"/>
              <a:t>several</a:t>
            </a:r>
            <a:r>
              <a:rPr lang="fr-FR" sz="1600" dirty="0" smtClean="0"/>
              <a:t> fortran </a:t>
            </a:r>
            <a:r>
              <a:rPr lang="fr-FR" sz="1600" dirty="0" err="1" smtClean="0"/>
              <a:t>compilers</a:t>
            </a:r>
            <a:endParaRPr lang="fr-FR" sz="1600" dirty="0"/>
          </a:p>
          <a:p>
            <a:r>
              <a:rPr lang="fr-FR" sz="1600" dirty="0"/>
              <a:t>OMPI_FC=gfortran44</a:t>
            </a:r>
          </a:p>
          <a:p>
            <a:endParaRPr lang="fr-FR" sz="1600" dirty="0"/>
          </a:p>
          <a:p>
            <a:r>
              <a:rPr lang="fr-FR" sz="1600" dirty="0"/>
              <a:t>FC = mpif90</a:t>
            </a:r>
          </a:p>
          <a:p>
            <a:r>
              <a:rPr lang="fr-FR" sz="1600" dirty="0"/>
              <a:t>CC = </a:t>
            </a:r>
            <a:r>
              <a:rPr lang="fr-FR" sz="1600" dirty="0" err="1"/>
              <a:t>mpicc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# </a:t>
            </a:r>
            <a:r>
              <a:rPr lang="fr-FR" sz="1600" dirty="0" err="1"/>
              <a:t>remove</a:t>
            </a:r>
            <a:r>
              <a:rPr lang="fr-FR" sz="1600" dirty="0"/>
              <a:t> </a:t>
            </a:r>
            <a:r>
              <a:rPr lang="fr-FR" sz="1600" dirty="0" err="1"/>
              <a:t>funny</a:t>
            </a:r>
            <a:r>
              <a:rPr lang="fr-FR" sz="1600" dirty="0"/>
              <a:t> </a:t>
            </a:r>
            <a:r>
              <a:rPr lang="fr-FR" sz="1600" dirty="0" err="1"/>
              <a:t>cflags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gerris in </a:t>
            </a:r>
            <a:r>
              <a:rPr lang="fr-FR" sz="1600" dirty="0" err="1"/>
              <a:t>my</a:t>
            </a:r>
            <a:r>
              <a:rPr lang="fr-FR" sz="1600" dirty="0"/>
              <a:t> </a:t>
            </a:r>
            <a:r>
              <a:rPr lang="fr-FR" sz="1600" dirty="0" err="1"/>
              <a:t>environment</a:t>
            </a:r>
            <a:endParaRPr lang="fr-FR" sz="1600" dirty="0"/>
          </a:p>
          <a:p>
            <a:r>
              <a:rPr lang="fr-FR" sz="1600" dirty="0"/>
              <a:t>CFLAGS = </a:t>
            </a:r>
          </a:p>
          <a:p>
            <a:endParaRPr lang="fr-FR" sz="1600" dirty="0"/>
          </a:p>
          <a:p>
            <a:r>
              <a:rPr lang="fr-FR" sz="1600" dirty="0"/>
              <a:t># select option for </a:t>
            </a:r>
            <a:r>
              <a:rPr lang="fr-FR" sz="1600" dirty="0" err="1"/>
              <a:t>hypre</a:t>
            </a:r>
            <a:endParaRPr lang="fr-FR" sz="1600" dirty="0"/>
          </a:p>
          <a:p>
            <a:r>
              <a:rPr lang="fr-FR" sz="1600" dirty="0"/>
              <a:t># default </a:t>
            </a:r>
            <a:r>
              <a:rPr lang="fr-FR" sz="1600" dirty="0" err="1"/>
              <a:t>hypre</a:t>
            </a:r>
            <a:r>
              <a:rPr lang="fr-FR" sz="1600" dirty="0"/>
              <a:t> installation </a:t>
            </a:r>
            <a:r>
              <a:rPr lang="fr-FR" sz="1600" dirty="0" err="1"/>
              <a:t>without</a:t>
            </a:r>
            <a:r>
              <a:rPr lang="fr-FR" sz="1600" dirty="0"/>
              <a:t> </a:t>
            </a:r>
            <a:r>
              <a:rPr lang="fr-FR" sz="1600" dirty="0" err="1"/>
              <a:t>root</a:t>
            </a:r>
            <a:r>
              <a:rPr lang="fr-FR" sz="1600" dirty="0"/>
              <a:t> </a:t>
            </a:r>
            <a:r>
              <a:rPr lang="fr-FR" sz="1600" dirty="0" err="1"/>
              <a:t>privileges</a:t>
            </a:r>
            <a:r>
              <a:rPr lang="fr-FR" sz="1600" dirty="0"/>
              <a:t>:</a:t>
            </a:r>
          </a:p>
          <a:p>
            <a:r>
              <a:rPr lang="fr-FR" sz="1600" dirty="0"/>
              <a:t># HYPRE_DIR = $(HOME)/hypre-2.8.0b/</a:t>
            </a:r>
            <a:r>
              <a:rPr lang="fr-FR" sz="1600" dirty="0" err="1"/>
              <a:t>src</a:t>
            </a:r>
            <a:endParaRPr lang="fr-FR" sz="1600" dirty="0"/>
          </a:p>
          <a:p>
            <a:r>
              <a:rPr lang="fr-FR" sz="1600" dirty="0"/>
              <a:t># </a:t>
            </a:r>
            <a:r>
              <a:rPr lang="fr-FR" sz="1600" dirty="0" err="1"/>
              <a:t>Macport</a:t>
            </a:r>
            <a:r>
              <a:rPr lang="fr-FR" sz="1600" dirty="0"/>
              <a:t> installation in /</a:t>
            </a:r>
            <a:r>
              <a:rPr lang="fr-FR" sz="1600" dirty="0" err="1"/>
              <a:t>opt</a:t>
            </a:r>
            <a:r>
              <a:rPr lang="fr-FR" sz="1600" dirty="0"/>
              <a:t> </a:t>
            </a:r>
          </a:p>
          <a:p>
            <a:r>
              <a:rPr lang="fr-FR" sz="1600" dirty="0"/>
              <a:t>HYPRE_DIR = /</a:t>
            </a:r>
            <a:r>
              <a:rPr lang="fr-FR" sz="1600" dirty="0" err="1"/>
              <a:t>opt</a:t>
            </a:r>
            <a:r>
              <a:rPr lang="fr-FR" sz="1600" dirty="0"/>
              <a:t>/</a:t>
            </a:r>
            <a:r>
              <a:rPr lang="fr-FR" sz="1600" dirty="0" err="1"/>
              <a:t>hypre</a:t>
            </a:r>
            <a:endParaRPr lang="fr-FR" sz="1600" dirty="0"/>
          </a:p>
          <a:p>
            <a:r>
              <a:rPr lang="fr-FR" sz="1600" dirty="0"/>
              <a:t># </a:t>
            </a:r>
            <a:r>
              <a:rPr lang="fr-FR" sz="1600" dirty="0" err="1"/>
              <a:t>babbage</a:t>
            </a:r>
            <a:endParaRPr lang="fr-FR" sz="1600" dirty="0"/>
          </a:p>
          <a:p>
            <a:r>
              <a:rPr lang="fr-FR" sz="1600" dirty="0"/>
              <a:t># HYPRE_DIR = /</a:t>
            </a:r>
            <a:r>
              <a:rPr lang="fr-FR" sz="1600" dirty="0" err="1"/>
              <a:t>share</a:t>
            </a:r>
            <a:r>
              <a:rPr lang="fr-FR" sz="1600" dirty="0"/>
              <a:t>/</a:t>
            </a:r>
            <a:r>
              <a:rPr lang="fr-FR" sz="1600" dirty="0" err="1"/>
              <a:t>apps</a:t>
            </a:r>
            <a:r>
              <a:rPr lang="fr-FR" sz="1600" dirty="0"/>
              <a:t>/</a:t>
            </a:r>
            <a:r>
              <a:rPr lang="fr-FR" sz="1600" dirty="0" err="1" smtClean="0"/>
              <a:t>hypre</a:t>
            </a:r>
            <a:endParaRPr lang="fr-FR" sz="1600" dirty="0" smtClean="0"/>
          </a:p>
          <a:p>
            <a:endParaRPr lang="fr-FR" sz="1600" dirty="0"/>
          </a:p>
          <a:p>
            <a:r>
              <a:rPr lang="en-US" sz="1600" dirty="0" smtClean="0"/>
              <a:t>#</a:t>
            </a:r>
            <a:r>
              <a:rPr lang="en-US" sz="1600" dirty="0"/>
              <a:t>------------------------No changes needed beyond </a:t>
            </a:r>
            <a:r>
              <a:rPr lang="en-US" sz="1600" dirty="0" smtClean="0"/>
              <a:t>this line -</a:t>
            </a:r>
            <a:r>
              <a:rPr lang="en-US" sz="1600" dirty="0"/>
              <a:t>------------------------------------</a:t>
            </a:r>
            <a:r>
              <a:rPr lang="en-US" sz="1600" dirty="0" smtClean="0"/>
              <a:t>-</a:t>
            </a:r>
          </a:p>
          <a:p>
            <a:endParaRPr lang="fr-FR" sz="1600" dirty="0"/>
          </a:p>
          <a:p>
            <a:r>
              <a:rPr lang="fr-FR" sz="1600" dirty="0"/>
              <a:t>HYPRE_LIBS =  -L$(HYPRE_DIR)/lib -</a:t>
            </a:r>
            <a:r>
              <a:rPr lang="fr-FR" sz="1600" dirty="0" err="1"/>
              <a:t>lHYPRE</a:t>
            </a:r>
            <a:r>
              <a:rPr lang="fr-FR" sz="1600" dirty="0"/>
              <a:t> </a:t>
            </a:r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244784" y="238692"/>
            <a:ext cx="145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Makefile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2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348472"/>
            <a:ext cx="9131126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OBJ </a:t>
            </a:r>
            <a:r>
              <a:rPr lang="fr-FR" sz="1600" dirty="0"/>
              <a:t>= </a:t>
            </a:r>
            <a:r>
              <a:rPr lang="fr-FR" sz="1600" dirty="0" err="1"/>
              <a:t>paris.o</a:t>
            </a:r>
            <a:r>
              <a:rPr lang="fr-FR" sz="1600" dirty="0"/>
              <a:t> </a:t>
            </a:r>
            <a:r>
              <a:rPr lang="fr-FR" sz="1600" dirty="0" err="1"/>
              <a:t>utilc.o</a:t>
            </a:r>
            <a:r>
              <a:rPr lang="fr-FR" sz="1600" dirty="0"/>
              <a:t> </a:t>
            </a:r>
            <a:r>
              <a:rPr lang="fr-FR" sz="1600" dirty="0" err="1"/>
              <a:t>solids.o</a:t>
            </a:r>
            <a:r>
              <a:rPr lang="fr-FR" sz="1600" dirty="0"/>
              <a:t> </a:t>
            </a:r>
            <a:r>
              <a:rPr lang="fr-FR" sz="1600" dirty="0" err="1"/>
              <a:t>modules.o</a:t>
            </a:r>
            <a:endParaRPr lang="fr-FR" sz="1600" dirty="0"/>
          </a:p>
          <a:p>
            <a:r>
              <a:rPr lang="fr-FR" sz="1600" dirty="0"/>
              <a:t>SRC = $(</a:t>
            </a:r>
            <a:r>
              <a:rPr lang="fr-FR" sz="1600" dirty="0" err="1"/>
              <a:t>wildcard</a:t>
            </a:r>
            <a:r>
              <a:rPr lang="fr-FR" sz="1600" dirty="0"/>
              <a:t> *.h *.c *.f90) </a:t>
            </a:r>
          </a:p>
          <a:p>
            <a:r>
              <a:rPr lang="fr-FR" sz="1600" dirty="0"/>
              <a:t>INC = $(</a:t>
            </a:r>
            <a:r>
              <a:rPr lang="fr-FR" sz="1600" dirty="0" err="1"/>
              <a:t>wildcard</a:t>
            </a:r>
            <a:r>
              <a:rPr lang="fr-FR" sz="1600" dirty="0"/>
              <a:t> *.h) </a:t>
            </a:r>
          </a:p>
          <a:p>
            <a:endParaRPr lang="fr-FR" sz="1600" dirty="0"/>
          </a:p>
          <a:p>
            <a:r>
              <a:rPr lang="fr-FR" sz="1600" dirty="0" err="1"/>
              <a:t>install</a:t>
            </a:r>
            <a:r>
              <a:rPr lang="fr-FR" sz="1600" dirty="0"/>
              <a:t>: $(OBJ)</a:t>
            </a:r>
          </a:p>
          <a:p>
            <a:r>
              <a:rPr lang="fr-FR" sz="1600" dirty="0"/>
              <a:t>	@</a:t>
            </a:r>
            <a:r>
              <a:rPr lang="fr-FR" sz="1600" dirty="0" err="1"/>
              <a:t>echo</a:t>
            </a:r>
            <a:r>
              <a:rPr lang="fr-FR" sz="1600" dirty="0"/>
              <a:t> compiler </a:t>
            </a:r>
            <a:r>
              <a:rPr lang="fr-FR" sz="1600" dirty="0" err="1"/>
              <a:t>is</a:t>
            </a:r>
            <a:r>
              <a:rPr lang="fr-FR" sz="1600" dirty="0"/>
              <a:t> FC = $(FC), </a:t>
            </a:r>
            <a:r>
              <a:rPr lang="fr-FR" sz="1600" dirty="0" err="1"/>
              <a:t>mpi</a:t>
            </a:r>
            <a:r>
              <a:rPr lang="fr-FR" sz="1600" dirty="0"/>
              <a:t> </a:t>
            </a:r>
            <a:r>
              <a:rPr lang="fr-FR" sz="1600" dirty="0" err="1"/>
              <a:t>override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OMPI_FC = $(OMPI_FC)</a:t>
            </a:r>
          </a:p>
          <a:p>
            <a:r>
              <a:rPr lang="fr-FR" sz="1600" dirty="0"/>
              <a:t>	$(FC) -o paris $(FOPTS) $(OBJ) $(HYPRE_LIBS) </a:t>
            </a:r>
          </a:p>
          <a:p>
            <a:r>
              <a:rPr lang="fr-FR" sz="1600" dirty="0"/>
              <a:t>	mv paris ~/bin/paris</a:t>
            </a:r>
          </a:p>
          <a:p>
            <a:endParaRPr lang="fr-FR" sz="1600" dirty="0"/>
          </a:p>
          <a:p>
            <a:r>
              <a:rPr lang="fr-FR" sz="1600" dirty="0"/>
              <a:t>all: tags </a:t>
            </a:r>
            <a:r>
              <a:rPr lang="fr-FR" sz="1600" dirty="0" err="1"/>
              <a:t>install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clean:</a:t>
            </a:r>
          </a:p>
          <a:p>
            <a:r>
              <a:rPr lang="fr-FR" sz="1600" dirty="0"/>
              <a:t>	@</a:t>
            </a:r>
            <a:r>
              <a:rPr lang="fr-FR" sz="1600" dirty="0" err="1"/>
              <a:t>rm</a:t>
            </a:r>
            <a:r>
              <a:rPr lang="fr-FR" sz="1600" dirty="0"/>
              <a:t> -</a:t>
            </a:r>
            <a:r>
              <a:rPr lang="fr-FR" sz="1600" dirty="0" err="1"/>
              <a:t>fR</a:t>
            </a:r>
            <a:r>
              <a:rPr lang="fr-FR" sz="1600" dirty="0"/>
              <a:t> *.o *.</a:t>
            </a:r>
            <a:r>
              <a:rPr lang="fr-FR" sz="1600" dirty="0" err="1"/>
              <a:t>mod</a:t>
            </a:r>
            <a:r>
              <a:rPr lang="fr-FR" sz="1600" dirty="0"/>
              <a:t> paris *.</a:t>
            </a:r>
            <a:r>
              <a:rPr lang="fr-FR" sz="1600" dirty="0" err="1"/>
              <a:t>gz</a:t>
            </a:r>
            <a:r>
              <a:rPr lang="fr-FR" sz="1600" dirty="0"/>
              <a:t> </a:t>
            </a:r>
            <a:r>
              <a:rPr lang="fr-FR" sz="1600" dirty="0" err="1"/>
              <a:t>stats</a:t>
            </a:r>
            <a:r>
              <a:rPr lang="fr-FR" sz="1600" dirty="0"/>
              <a:t> *~ </a:t>
            </a:r>
            <a:r>
              <a:rPr lang="fr-FR" sz="1600" dirty="0" err="1"/>
              <a:t>track</a:t>
            </a:r>
            <a:r>
              <a:rPr lang="fr-FR" sz="1600" dirty="0"/>
              <a:t> out* </a:t>
            </a:r>
            <a:r>
              <a:rPr lang="fr-FR" sz="1600" dirty="0" err="1"/>
              <a:t>stats</a:t>
            </a:r>
            <a:r>
              <a:rPr lang="fr-FR" sz="1600" dirty="0"/>
              <a:t> </a:t>
            </a:r>
            <a:r>
              <a:rPr lang="fr-FR" sz="1600" dirty="0" err="1"/>
              <a:t>errftc</a:t>
            </a:r>
            <a:r>
              <a:rPr lang="fr-FR" sz="1600" dirty="0"/>
              <a:t> </a:t>
            </a:r>
            <a:r>
              <a:rPr lang="fr-FR" sz="1600" dirty="0" err="1"/>
              <a:t>tmp</a:t>
            </a:r>
            <a:r>
              <a:rPr lang="fr-FR" sz="1600" dirty="0"/>
              <a:t>* *.</a:t>
            </a:r>
            <a:r>
              <a:rPr lang="fr-FR" sz="1600" dirty="0" err="1"/>
              <a:t>tmp</a:t>
            </a:r>
            <a:r>
              <a:rPr lang="fr-FR" sz="1600" dirty="0"/>
              <a:t> fort.* *.</a:t>
            </a:r>
            <a:r>
              <a:rPr lang="fr-FR" sz="1600" dirty="0" err="1"/>
              <a:t>visit</a:t>
            </a:r>
            <a:r>
              <a:rPr lang="fr-FR" sz="1600" dirty="0"/>
              <a:t> TAGS tags </a:t>
            </a:r>
            <a:r>
              <a:rPr lang="fr-FR" sz="1600" dirty="0" err="1"/>
              <a:t>core</a:t>
            </a:r>
            <a:r>
              <a:rPr lang="fr-FR" sz="1600" dirty="0"/>
              <a:t>.*</a:t>
            </a:r>
          </a:p>
          <a:p>
            <a:r>
              <a:rPr lang="fr-FR" sz="1600" dirty="0"/>
              <a:t>	@cd </a:t>
            </a:r>
            <a:r>
              <a:rPr lang="fr-FR" sz="1600" dirty="0" err="1"/>
              <a:t>Speed_Measurement</a:t>
            </a:r>
            <a:r>
              <a:rPr lang="fr-FR" sz="1600" dirty="0"/>
              <a:t>; </a:t>
            </a:r>
            <a:r>
              <a:rPr lang="fr-FR" sz="1600" dirty="0" err="1"/>
              <a:t>make</a:t>
            </a:r>
            <a:r>
              <a:rPr lang="fr-FR" sz="1600" dirty="0"/>
              <a:t> clean; cd ..</a:t>
            </a:r>
          </a:p>
          <a:p>
            <a:r>
              <a:rPr lang="fr-FR" sz="1600" dirty="0"/>
              <a:t>	@cd </a:t>
            </a:r>
            <a:r>
              <a:rPr lang="fr-FR" sz="1600" dirty="0" err="1"/>
              <a:t>Poiseuille_Test</a:t>
            </a:r>
            <a:r>
              <a:rPr lang="fr-FR" sz="1600" dirty="0"/>
              <a:t>; </a:t>
            </a:r>
            <a:r>
              <a:rPr lang="fr-FR" sz="1600" dirty="0" err="1"/>
              <a:t>make</a:t>
            </a:r>
            <a:r>
              <a:rPr lang="fr-FR" sz="1600" dirty="0"/>
              <a:t> clean; cd ..</a:t>
            </a:r>
          </a:p>
          <a:p>
            <a:endParaRPr lang="fr-FR" sz="1600" dirty="0"/>
          </a:p>
          <a:p>
            <a:r>
              <a:rPr lang="fr-FR" sz="1600" dirty="0"/>
              <a:t>test:	</a:t>
            </a:r>
            <a:r>
              <a:rPr lang="fr-FR" sz="1600" dirty="0" err="1"/>
              <a:t>install</a:t>
            </a:r>
            <a:endParaRPr lang="fr-FR" sz="1600" dirty="0"/>
          </a:p>
          <a:p>
            <a:r>
              <a:rPr lang="fr-FR" sz="1600" dirty="0"/>
              <a:t>	@</a:t>
            </a:r>
            <a:r>
              <a:rPr lang="fr-FR" sz="1600" dirty="0" err="1"/>
              <a:t>rm</a:t>
            </a:r>
            <a:r>
              <a:rPr lang="fr-FR" sz="1600" dirty="0"/>
              <a:t> -</a:t>
            </a:r>
            <a:r>
              <a:rPr lang="fr-FR" sz="1600" dirty="0" err="1"/>
              <a:t>fR</a:t>
            </a:r>
            <a:r>
              <a:rPr lang="fr-FR" sz="1600" dirty="0"/>
              <a:t> out input</a:t>
            </a:r>
          </a:p>
          <a:p>
            <a:r>
              <a:rPr lang="fr-FR" sz="1600" dirty="0"/>
              <a:t>	@ln -s </a:t>
            </a:r>
            <a:r>
              <a:rPr lang="fr-FR" sz="1600" dirty="0" err="1"/>
              <a:t>miniinput</a:t>
            </a:r>
            <a:r>
              <a:rPr lang="fr-FR" sz="1600" dirty="0"/>
              <a:t> input</a:t>
            </a:r>
          </a:p>
          <a:p>
            <a:r>
              <a:rPr lang="fr-FR" sz="1600" dirty="0"/>
              <a:t>	</a:t>
            </a:r>
            <a:r>
              <a:rPr lang="fr-FR" sz="1600" dirty="0" err="1"/>
              <a:t>mpirun</a:t>
            </a:r>
            <a:r>
              <a:rPr lang="fr-FR" sz="1600" dirty="0"/>
              <a:t> -</a:t>
            </a:r>
            <a:r>
              <a:rPr lang="fr-FR" sz="1600" dirty="0" err="1"/>
              <a:t>np</a:t>
            </a:r>
            <a:r>
              <a:rPr lang="fr-FR" sz="1600" dirty="0"/>
              <a:t> 8 paris</a:t>
            </a:r>
          </a:p>
          <a:p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244784" y="238692"/>
            <a:ext cx="3203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Makefile</a:t>
            </a:r>
            <a:r>
              <a:rPr lang="fr-FR" sz="2800" dirty="0" smtClean="0">
                <a:solidFill>
                  <a:srgbClr val="FF0000"/>
                </a:solidFill>
              </a:rPr>
              <a:t> - </a:t>
            </a:r>
            <a:r>
              <a:rPr lang="fr-FR" sz="2800" dirty="0" err="1" smtClean="0">
                <a:solidFill>
                  <a:srgbClr val="FF0000"/>
                </a:solidFill>
              </a:rPr>
              <a:t>continued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9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2453" y="1128954"/>
            <a:ext cx="8465941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tags</a:t>
            </a:r>
            <a:r>
              <a:rPr lang="fr-FR" sz="1600" dirty="0"/>
              <a:t>:	$(SRC)</a:t>
            </a:r>
          </a:p>
          <a:p>
            <a:r>
              <a:rPr lang="fr-FR" sz="1600" dirty="0"/>
              <a:t># @SZ </a:t>
            </a:r>
            <a:r>
              <a:rPr lang="fr-FR" sz="1600" dirty="0" err="1"/>
              <a:t>Create</a:t>
            </a:r>
            <a:r>
              <a:rPr lang="fr-FR" sz="1600" dirty="0"/>
              <a:t> a tags file </a:t>
            </a:r>
            <a:r>
              <a:rPr lang="fr-FR" sz="1600" dirty="0" err="1"/>
              <a:t>named</a:t>
            </a:r>
            <a:r>
              <a:rPr lang="fr-FR" sz="1600" dirty="0"/>
              <a:t> TAGS for use by </a:t>
            </a:r>
            <a:r>
              <a:rPr lang="fr-FR" sz="1600" dirty="0" err="1"/>
              <a:t>emacs</a:t>
            </a:r>
            <a:endParaRPr lang="fr-FR" sz="1600" dirty="0"/>
          </a:p>
          <a:p>
            <a:r>
              <a:rPr lang="fr-FR" sz="1600" dirty="0"/>
              <a:t>	@</a:t>
            </a:r>
            <a:r>
              <a:rPr lang="fr-FR" sz="1600" dirty="0" err="1"/>
              <a:t>etags</a:t>
            </a:r>
            <a:r>
              <a:rPr lang="fr-FR" sz="1600" dirty="0"/>
              <a:t> $(SRC)</a:t>
            </a:r>
          </a:p>
          <a:p>
            <a:r>
              <a:rPr lang="fr-FR" sz="1600" dirty="0"/>
              <a:t># @SZ </a:t>
            </a:r>
            <a:r>
              <a:rPr lang="fr-FR" sz="1600" dirty="0" err="1"/>
              <a:t>Create</a:t>
            </a:r>
            <a:r>
              <a:rPr lang="fr-FR" sz="1600" dirty="0"/>
              <a:t> a tags file </a:t>
            </a:r>
            <a:r>
              <a:rPr lang="fr-FR" sz="1600" dirty="0" err="1"/>
              <a:t>named</a:t>
            </a:r>
            <a:r>
              <a:rPr lang="fr-FR" sz="1600" dirty="0"/>
              <a:t> tags for use by vi or </a:t>
            </a:r>
            <a:r>
              <a:rPr lang="fr-FR" sz="1600" dirty="0" err="1"/>
              <a:t>textwrangler</a:t>
            </a:r>
            <a:endParaRPr lang="fr-FR" sz="1600" dirty="0"/>
          </a:p>
          <a:p>
            <a:r>
              <a:rPr lang="fr-FR" sz="1600" dirty="0"/>
              <a:t># @SZ On </a:t>
            </a:r>
            <a:r>
              <a:rPr lang="fr-FR" sz="1600" dirty="0" err="1"/>
              <a:t>MacOS</a:t>
            </a:r>
            <a:r>
              <a:rPr lang="fr-FR" sz="1600" dirty="0"/>
              <a:t> tags and TAGS are </a:t>
            </a:r>
            <a:r>
              <a:rPr lang="fr-FR" sz="1600" dirty="0" err="1"/>
              <a:t>identical</a:t>
            </a:r>
            <a:r>
              <a:rPr lang="fr-FR" sz="1600" dirty="0"/>
              <a:t> ! </a:t>
            </a:r>
          </a:p>
          <a:p>
            <a:r>
              <a:rPr lang="fr-FR" sz="1600" dirty="0"/>
              <a:t># @SZ	</a:t>
            </a:r>
            <a:r>
              <a:rPr lang="fr-FR" sz="1600" dirty="0" err="1"/>
              <a:t>ctags</a:t>
            </a:r>
            <a:r>
              <a:rPr lang="fr-FR" sz="1600" dirty="0"/>
              <a:t> paris.f90 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paris.o</a:t>
            </a:r>
            <a:r>
              <a:rPr lang="fr-FR" sz="1600" dirty="0"/>
              <a:t>:  paris.f90 </a:t>
            </a:r>
            <a:r>
              <a:rPr lang="fr-FR" sz="1600" dirty="0" err="1"/>
              <a:t>solids.o</a:t>
            </a:r>
            <a:r>
              <a:rPr lang="fr-FR" sz="1600" dirty="0"/>
              <a:t> </a:t>
            </a:r>
            <a:r>
              <a:rPr lang="fr-FR" sz="1600" dirty="0" err="1"/>
              <a:t>modules.o</a:t>
            </a:r>
            <a:endParaRPr lang="fr-FR" sz="1600" dirty="0"/>
          </a:p>
          <a:p>
            <a:r>
              <a:rPr lang="fr-FR" sz="1600" dirty="0"/>
              <a:t>	$(FC) -c  $&lt;</a:t>
            </a:r>
          </a:p>
          <a:p>
            <a:endParaRPr lang="fr-FR" sz="1600" dirty="0"/>
          </a:p>
          <a:p>
            <a:r>
              <a:rPr lang="fr-FR" sz="1600" dirty="0" err="1"/>
              <a:t>solids.o</a:t>
            </a:r>
            <a:r>
              <a:rPr lang="fr-FR" sz="1600" dirty="0"/>
              <a:t>:  solids.f90 </a:t>
            </a:r>
            <a:r>
              <a:rPr lang="fr-FR" sz="1600" dirty="0" err="1"/>
              <a:t>modules.o</a:t>
            </a:r>
            <a:endParaRPr lang="fr-FR" sz="1600" dirty="0"/>
          </a:p>
          <a:p>
            <a:r>
              <a:rPr lang="fr-FR" sz="1600" dirty="0"/>
              <a:t>	$(FC) -c  $&lt;</a:t>
            </a:r>
          </a:p>
          <a:p>
            <a:endParaRPr lang="fr-FR" sz="1600" dirty="0"/>
          </a:p>
          <a:p>
            <a:r>
              <a:rPr lang="fr-FR" sz="1600" dirty="0"/>
              <a:t>%.o : %.f90</a:t>
            </a:r>
          </a:p>
          <a:p>
            <a:r>
              <a:rPr lang="fr-FR" sz="1600" dirty="0"/>
              <a:t>	$(FC) -c $&lt;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.</a:t>
            </a:r>
            <a:r>
              <a:rPr lang="fr-FR" sz="1600" dirty="0" err="1"/>
              <a:t>c.o</a:t>
            </a:r>
            <a:r>
              <a:rPr lang="fr-FR" sz="1600" dirty="0"/>
              <a:t>:   $&lt; $(INC)</a:t>
            </a:r>
          </a:p>
          <a:p>
            <a:r>
              <a:rPr lang="fr-FR" sz="1600" dirty="0"/>
              <a:t>	$(CC) -c $(CFLAGS)   $&lt; </a:t>
            </a:r>
          </a:p>
          <a:p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2821487" y="238692"/>
            <a:ext cx="2284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Makefile</a:t>
            </a:r>
            <a:r>
              <a:rPr lang="fr-FR" sz="2800" dirty="0" smtClean="0">
                <a:solidFill>
                  <a:srgbClr val="FF0000"/>
                </a:solidFill>
              </a:rPr>
              <a:t> - end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8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907</Words>
  <Application>Microsoft Macintosh PowerPoint</Application>
  <PresentationFormat>Présentation à l'écran (4:3)</PresentationFormat>
  <Paragraphs>159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ParisSimulator Project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ParisSimulator Project</dc:title>
  <dc:creator>Zaleski Stéphane</dc:creator>
  <cp:lastModifiedBy>Zaleski Stéphane</cp:lastModifiedBy>
  <cp:revision>19</cp:revision>
  <dcterms:created xsi:type="dcterms:W3CDTF">2012-10-11T09:46:56Z</dcterms:created>
  <dcterms:modified xsi:type="dcterms:W3CDTF">2012-10-11T14:20:44Z</dcterms:modified>
</cp:coreProperties>
</file>