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onstantia" panose="02030602050306030303" pitchFamily="18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25836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0400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3929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9323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7890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826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sz="5600" b="1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 rot="-10380000" flipH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5" name="Google Shape;85;p12"/>
          <p:cNvSpPr/>
          <p:nvPr/>
        </p:nvSpPr>
        <p:spPr>
          <a:xfrm rot="-10380000" flipH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marL="914400" lvl="1" indent="-293369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10769600" y="6356351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1" name="Google Shape;91;p1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304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3" name="Google Shape;93;p1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 rot="5400000">
            <a:off x="3901440" y="-1356360"/>
            <a:ext cx="438912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 rot="5400000">
            <a:off x="7604918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 rot="5400000">
            <a:off x="2016918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sz="5600" b="1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sz="5600" b="1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sz="26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65000" sy="65000" flip="none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2700" y="-7144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5842000" y="-7144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pSp>
        <p:nvGrpSpPr>
          <p:cNvPr id="13" name="Google Shape;13;p1"/>
          <p:cNvGrpSpPr/>
          <p:nvPr/>
        </p:nvGrpSpPr>
        <p:grpSpPr>
          <a:xfrm>
            <a:off x="-39059" y="-16113"/>
            <a:ext cx="12264340" cy="1086266"/>
            <a:chOff x="-29322" y="-1971"/>
            <a:chExt cx="9198255" cy="1086266"/>
          </a:xfrm>
        </p:grpSpPr>
        <p:sp>
          <p:nvSpPr>
            <p:cNvPr id="14" name="Google Shape;14;p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l" t="t" r="r" b="b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l" t="t" r="r" b="b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65000" sy="65000" flip="none" algn="tl"/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-12700" y="-7144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5842000" y="-7144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-39059" y="-16113"/>
            <a:ext cx="12264340" cy="1086266"/>
            <a:chOff x="-29322" y="-1971"/>
            <a:chExt cx="9198255" cy="1086266"/>
          </a:xfrm>
        </p:grpSpPr>
        <p:sp>
          <p:nvSpPr>
            <p:cNvPr id="31" name="Google Shape;31;p3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l" t="t" r="r" b="b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l" t="t" r="r" b="b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</a:pPr>
            <a:r>
              <a:rPr lang="en-IN" dirty="0"/>
              <a:t>Asset </a:t>
            </a:r>
            <a:r>
              <a:rPr lang="en-IN" dirty="0" smtClean="0"/>
              <a:t>Management </a:t>
            </a:r>
            <a:r>
              <a:rPr lang="en-IN" dirty="0"/>
              <a:t>App</a:t>
            </a:r>
            <a:endParaRPr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Capgemini Confidential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IN"/>
              <a:t>Case study Problem Statement	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609600" y="1935479"/>
            <a:ext cx="10972800" cy="474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>
              <a:spcBef>
                <a:spcPts val="520"/>
              </a:spcBef>
              <a:buSzPts val="2470"/>
            </a:pPr>
            <a:r>
              <a:rPr lang="en-IN" sz="2400" dirty="0"/>
              <a:t>Asset </a:t>
            </a:r>
            <a:r>
              <a:rPr lang="en-IN" sz="2400" dirty="0" smtClean="0"/>
              <a:t>Management </a:t>
            </a:r>
            <a:r>
              <a:rPr lang="en-IN" sz="2400" dirty="0"/>
              <a:t>is </a:t>
            </a:r>
            <a:r>
              <a:rPr lang="en-US" sz="2400" dirty="0"/>
              <a:t>a</a:t>
            </a:r>
            <a:r>
              <a:rPr lang="en-US" sz="2400" dirty="0" smtClean="0"/>
              <a:t> system for managing the asset movement between the warehouses.</a:t>
            </a:r>
            <a:endParaRPr lang="en-US" sz="2400" dirty="0"/>
          </a:p>
          <a:p>
            <a:pPr marL="274320" lvl="0" indent="-274320">
              <a:spcBef>
                <a:spcPts val="520"/>
              </a:spcBef>
              <a:buSzPts val="2470"/>
            </a:pPr>
            <a:r>
              <a:rPr lang="en-US" sz="2400" dirty="0"/>
              <a:t>This application is used by equipment Room Managers, Warehouse Managers and the individuals who request the movement of assets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Capgemini Confidential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IN"/>
              <a:t>Actors</a:t>
            </a:r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609600" y="1935480"/>
            <a:ext cx="10972800" cy="377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IN" sz="2400" b="1" dirty="0"/>
              <a:t>Administrator</a:t>
            </a:r>
            <a:r>
              <a:rPr lang="en-IN" sz="2400" dirty="0"/>
              <a:t> – </a:t>
            </a:r>
            <a:r>
              <a:rPr lang="en-IN" sz="2400" dirty="0" smtClean="0"/>
              <a:t>Can add/delete/edit/search/view</a:t>
            </a:r>
            <a:r>
              <a:rPr lang="en-US" sz="2400" dirty="0" smtClean="0"/>
              <a:t> in Assets, Shipments and Maintain modules.</a:t>
            </a:r>
            <a:endParaRPr sz="2400" dirty="0"/>
          </a:p>
          <a:p>
            <a:pPr marL="274320" lvl="0" indent="-274320">
              <a:spcBef>
                <a:spcPts val="520"/>
              </a:spcBef>
              <a:buSzPts val="2470"/>
            </a:pPr>
            <a:r>
              <a:rPr lang="en-IN" sz="2400" b="1" dirty="0" smtClean="0"/>
              <a:t>Warehouse Manager</a:t>
            </a:r>
            <a:r>
              <a:rPr lang="en-IN" sz="2400" dirty="0" smtClean="0"/>
              <a:t> </a:t>
            </a:r>
            <a:r>
              <a:rPr lang="en-IN" sz="2400" dirty="0"/>
              <a:t>– Can </a:t>
            </a:r>
            <a:r>
              <a:rPr lang="en-IN" sz="2400" dirty="0" smtClean="0"/>
              <a:t>edit/search/view</a:t>
            </a:r>
            <a:r>
              <a:rPr lang="en-US" sz="2400" dirty="0" smtClean="0"/>
              <a:t> Assets and Shipments.</a:t>
            </a:r>
            <a:endParaRPr lang="en-IN" sz="2400" dirty="0"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IN" sz="2400" b="1" dirty="0" smtClean="0"/>
              <a:t>General User</a:t>
            </a:r>
            <a:r>
              <a:rPr lang="en-IN" sz="2400" dirty="0" smtClean="0"/>
              <a:t>  </a:t>
            </a:r>
            <a:r>
              <a:rPr lang="en-IN" sz="2400" dirty="0"/>
              <a:t>- </a:t>
            </a:r>
            <a:r>
              <a:rPr lang="en-IN" sz="2400" dirty="0" smtClean="0"/>
              <a:t>Can only search/view Assets and Shipments.</a:t>
            </a:r>
            <a:endParaRPr sz="2400" dirty="0"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IN" dirty="0"/>
              <a:t>   </a:t>
            </a:r>
            <a:endParaRPr dirty="0"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Capgemini Confidential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296092" y="808591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</a:pPr>
            <a:r>
              <a:rPr lang="en-IN" sz="4500"/>
              <a:t>Services</a:t>
            </a:r>
            <a:br>
              <a:rPr lang="en-IN" sz="4500"/>
            </a:br>
            <a:r>
              <a:rPr lang="en-IN" sz="4500"/>
              <a:t> </a:t>
            </a:r>
            <a:endParaRPr sz="4500"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036973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33"/>
              <a:buChar char="⚫"/>
            </a:pPr>
            <a:r>
              <a:rPr lang="en-IN" sz="2000" dirty="0"/>
              <a:t>Assets section consist of </a:t>
            </a:r>
            <a:r>
              <a:rPr lang="en-IN" sz="2000" dirty="0" smtClean="0"/>
              <a:t>Add/Delete/Modify/View </a:t>
            </a:r>
            <a:r>
              <a:rPr lang="en-IN" sz="2000" dirty="0"/>
              <a:t>the </a:t>
            </a:r>
            <a:r>
              <a:rPr lang="en-IN" sz="2000" dirty="0" smtClean="0"/>
              <a:t>assets.</a:t>
            </a:r>
            <a:endParaRPr sz="2000" dirty="0"/>
          </a:p>
          <a:p>
            <a:pPr marL="274320" lvl="0" indent="-29495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35"/>
              <a:buChar char="⚫"/>
            </a:pPr>
            <a:r>
              <a:rPr lang="en-IN" sz="2000" dirty="0"/>
              <a:t>Shipment section consist of </a:t>
            </a:r>
            <a:r>
              <a:rPr lang="en-US" sz="2000" dirty="0"/>
              <a:t>Add/Delete/Modify/View the shipment of </a:t>
            </a:r>
            <a:r>
              <a:rPr lang="en-US" sz="2000" dirty="0" smtClean="0"/>
              <a:t>assets.</a:t>
            </a:r>
            <a:endParaRPr sz="2000" dirty="0"/>
          </a:p>
          <a:p>
            <a:pPr marL="274320" lvl="0" indent="-2743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33"/>
              <a:buChar char="⚫"/>
            </a:pPr>
            <a:r>
              <a:rPr lang="en-IN" sz="2000" dirty="0"/>
              <a:t>Maintain section consist of Metadata used in Assets/Shipment section such as </a:t>
            </a:r>
            <a:r>
              <a:rPr lang="en-IN" sz="2000" dirty="0" smtClean="0"/>
              <a:t> User Name, Locations, Sub-locations</a:t>
            </a:r>
            <a:r>
              <a:rPr lang="en-IN" sz="2000" dirty="0"/>
              <a:t>, </a:t>
            </a:r>
            <a:r>
              <a:rPr lang="en-IN" sz="2000" dirty="0" smtClean="0"/>
              <a:t>Model</a:t>
            </a:r>
            <a:r>
              <a:rPr lang="en-IN" sz="2000" dirty="0"/>
              <a:t>, Manufacturer, Types, </a:t>
            </a:r>
            <a:r>
              <a:rPr lang="en-IN" sz="2000" dirty="0" smtClean="0"/>
              <a:t>Status, State and Country.</a:t>
            </a:r>
          </a:p>
          <a:p>
            <a:pPr marL="274320" lvl="0" indent="-2743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33"/>
              <a:buChar char="⚫"/>
            </a:pPr>
            <a:r>
              <a:rPr lang="en-IN" sz="2000" dirty="0" smtClean="0"/>
              <a:t>Report service to generate weekly, monthly reports</a:t>
            </a:r>
            <a:endParaRPr dirty="0"/>
          </a:p>
          <a:p>
            <a:pPr marL="274320" lvl="0" indent="-188055" algn="l" rtl="0">
              <a:lnSpc>
                <a:spcPct val="80000"/>
              </a:lnSpc>
              <a:spcBef>
                <a:spcPts val="286"/>
              </a:spcBef>
              <a:spcAft>
                <a:spcPts val="0"/>
              </a:spcAft>
              <a:buSzPts val="1359"/>
              <a:buNone/>
            </a:pPr>
            <a:endParaRPr sz="1430" dirty="0"/>
          </a:p>
          <a:p>
            <a:pPr marL="274320" lvl="0" indent="-188055" algn="l" rtl="0">
              <a:lnSpc>
                <a:spcPct val="80000"/>
              </a:lnSpc>
              <a:spcBef>
                <a:spcPts val="286"/>
              </a:spcBef>
              <a:spcAft>
                <a:spcPts val="0"/>
              </a:spcAft>
              <a:buSzPts val="1359"/>
              <a:buNone/>
            </a:pPr>
            <a:endParaRPr sz="143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Capgemini Confidential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IN" dirty="0"/>
              <a:t>TECHNOLOGY USED</a:t>
            </a:r>
            <a:endParaRPr dirty="0"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>
              <a:spcBef>
                <a:spcPts val="0"/>
              </a:spcBef>
              <a:buSzPts val="2470"/>
              <a:buFont typeface="Arial"/>
              <a:buChar char="•"/>
            </a:pPr>
            <a:r>
              <a:rPr lang="en-IN" dirty="0">
                <a:solidFill>
                  <a:srgbClr val="000000"/>
                </a:solidFill>
              </a:rPr>
              <a:t>JAVA 8</a:t>
            </a:r>
            <a:r>
              <a:rPr lang="en-IN" dirty="0"/>
              <a:t>​</a:t>
            </a:r>
          </a:p>
          <a:p>
            <a:pPr marL="274320" lvl="0" indent="-274320">
              <a:spcBef>
                <a:spcPts val="520"/>
              </a:spcBef>
              <a:buSzPts val="2470"/>
              <a:buFont typeface="Arial"/>
              <a:buChar char="•"/>
            </a:pPr>
            <a:r>
              <a:rPr lang="en-IN" dirty="0" smtClean="0">
                <a:solidFill>
                  <a:srgbClr val="000000"/>
                </a:solidFill>
              </a:rPr>
              <a:t>Angular</a:t>
            </a:r>
            <a:endParaRPr lang="en-IN" dirty="0" smtClean="0">
              <a:solidFill>
                <a:srgbClr val="000000"/>
              </a:solidFill>
            </a:endParaRPr>
          </a:p>
          <a:p>
            <a:pPr marL="274320" lvl="0" indent="-274320">
              <a:spcBef>
                <a:spcPts val="520"/>
              </a:spcBef>
              <a:buSzPts val="2470"/>
              <a:buFont typeface="Arial"/>
              <a:buChar char="•"/>
            </a:pPr>
            <a:r>
              <a:rPr lang="en-IN" dirty="0" smtClean="0">
                <a:solidFill>
                  <a:srgbClr val="000000"/>
                </a:solidFill>
              </a:rPr>
              <a:t>Spring Boot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Capgemini Confidential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150</Words>
  <Application>Microsoft Office PowerPoint</Application>
  <PresentationFormat>Widescreen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Constantia</vt:lpstr>
      <vt:lpstr>Noto Sans Symbols</vt:lpstr>
      <vt:lpstr>Arial</vt:lpstr>
      <vt:lpstr>Flow</vt:lpstr>
      <vt:lpstr>Flow</vt:lpstr>
      <vt:lpstr>Asset Management App</vt:lpstr>
      <vt:lpstr>Case study Problem Statement </vt:lpstr>
      <vt:lpstr>Actors</vt:lpstr>
      <vt:lpstr>Services  </vt:lpstr>
      <vt:lpstr>TECHNOLOGY USED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Asset Tracker App</dc:title>
  <dc:creator>Poonam.Nagaveni@nbcuni.com</dc:creator>
  <cp:lastModifiedBy>Mathankumar Ponnusamy</cp:lastModifiedBy>
  <cp:revision>23</cp:revision>
  <dcterms:modified xsi:type="dcterms:W3CDTF">2020-12-01T17:57:05Z</dcterms:modified>
</cp:coreProperties>
</file>