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FC52-BBF0-49B1-B2F2-B03BE3E044B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7A79-76A9-45CD-94CA-E128714D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4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FC52-BBF0-49B1-B2F2-B03BE3E044B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7A79-76A9-45CD-94CA-E128714D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6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FC52-BBF0-49B1-B2F2-B03BE3E044B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7A79-76A9-45CD-94CA-E128714D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4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FC52-BBF0-49B1-B2F2-B03BE3E044B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7A79-76A9-45CD-94CA-E128714D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0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FC52-BBF0-49B1-B2F2-B03BE3E044B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7A79-76A9-45CD-94CA-E128714D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7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FC52-BBF0-49B1-B2F2-B03BE3E044B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7A79-76A9-45CD-94CA-E128714D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FC52-BBF0-49B1-B2F2-B03BE3E044B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7A79-76A9-45CD-94CA-E128714D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FC52-BBF0-49B1-B2F2-B03BE3E044B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7A79-76A9-45CD-94CA-E128714D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2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FC52-BBF0-49B1-B2F2-B03BE3E044B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7A79-76A9-45CD-94CA-E128714D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4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FC52-BBF0-49B1-B2F2-B03BE3E044B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7A79-76A9-45CD-94CA-E128714D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1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FC52-BBF0-49B1-B2F2-B03BE3E044B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7A79-76A9-45CD-94CA-E128714D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3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CFC52-BBF0-49B1-B2F2-B03BE3E044B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47A79-76A9-45CD-94CA-E128714D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6924541" cy="44886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Workflow chart for </a:t>
            </a:r>
            <a:r>
              <a:rPr lang="en-US" sz="1800" dirty="0"/>
              <a:t>Similar sentence Recommendation system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69" y="1852613"/>
            <a:ext cx="8258097" cy="395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4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6924541" cy="44886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Workflow chart for Object Detection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585" y="1764607"/>
            <a:ext cx="8528828" cy="400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6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932" y="220842"/>
            <a:ext cx="6924541" cy="44886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Workflow chart for Video recommendation system like </a:t>
            </a:r>
            <a:r>
              <a:rPr lang="en-US" sz="1800" dirty="0" err="1" smtClean="0"/>
              <a:t>youtube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58" y="837127"/>
            <a:ext cx="76200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2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6924541" cy="44886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Workflow chart for </a:t>
            </a:r>
            <a:r>
              <a:rPr lang="en-US" sz="1800" dirty="0"/>
              <a:t>Data visualization project for ABC-office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79560"/>
            <a:ext cx="8880143" cy="235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3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29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Workflow chart for Similar sentence Recommendation system</vt:lpstr>
      <vt:lpstr>Workflow chart for Object Detection</vt:lpstr>
      <vt:lpstr>Workflow chart for Video recommendation system like youtube</vt:lpstr>
      <vt:lpstr>Workflow chart for Data visualization project for ABC-office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chart for Similar sentence Recommendation system</dc:title>
  <dc:creator>bijay sharma</dc:creator>
  <cp:lastModifiedBy>bijay sharma</cp:lastModifiedBy>
  <cp:revision>5</cp:revision>
  <dcterms:created xsi:type="dcterms:W3CDTF">2021-08-05T07:04:38Z</dcterms:created>
  <dcterms:modified xsi:type="dcterms:W3CDTF">2021-08-07T19:16:33Z</dcterms:modified>
</cp:coreProperties>
</file>