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7eddbeef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7eddbeef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7eddbeef1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7eddbeef1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7eddbeef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7eddbeef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7eddbeef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7eddbeef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7eddbeef1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7eddbeef1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7eddbeef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7eddbeef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7f57ef9c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7f57ef9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298250" y="1120600"/>
            <a:ext cx="7669500" cy="10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Data Science Project Cycle </a:t>
            </a:r>
            <a:endParaRPr sz="48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877700" y="3881625"/>
            <a:ext cx="39858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Bijay Adhikari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Understanding &amp; Problem Definition: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9445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853"/>
              <a:t>Uncertain weather disturbs people monotonous life  but mostly damage the agricultural goods and products.</a:t>
            </a:r>
            <a:endParaRPr sz="685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853"/>
              <a:t>Having</a:t>
            </a:r>
            <a:r>
              <a:rPr lang="en-GB" sz="6853"/>
              <a:t> better weather prediction system  would have foretell and save from damaging the products</a:t>
            </a:r>
            <a:endParaRPr sz="685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6853"/>
              <a:t>Project Aim:  To build a weather prediction system </a:t>
            </a:r>
            <a:r>
              <a:rPr b="1" lang="en-GB" sz="6853"/>
              <a:t>based</a:t>
            </a:r>
            <a:r>
              <a:rPr b="1" lang="en-GB" sz="6853"/>
              <a:t> on provided data</a:t>
            </a:r>
            <a:endParaRPr b="1" sz="6853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85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85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568275" y="570400"/>
            <a:ext cx="69657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80"/>
              <a:t>Project </a:t>
            </a:r>
            <a:r>
              <a:rPr lang="en-GB" sz="2880"/>
              <a:t>WorKFlow</a:t>
            </a:r>
            <a:endParaRPr sz="2880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425" y="1317700"/>
            <a:ext cx="7038525" cy="33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Acquisition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631175" y="1853850"/>
            <a:ext cx="77871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The Data is collected from IOT Sensors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 installed at 3 major cities .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The collected data has temperature and humidity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information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D</a:t>
            </a:r>
            <a:r>
              <a:rPr lang="en-GB" sz="1700"/>
              <a:t>ata exploration  and data cleaning to extract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meaningful insights from the data.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875" y="1177500"/>
            <a:ext cx="4216599" cy="31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5089775" y="4337725"/>
            <a:ext cx="332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Fig: Different color for different cities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Building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22208" lvl="0" marL="457200" rtl="0" algn="l">
              <a:spcBef>
                <a:spcPts val="0"/>
              </a:spcBef>
              <a:spcAft>
                <a:spcPts val="0"/>
              </a:spcAft>
              <a:buSzPct val="57776"/>
              <a:buChar char="●"/>
            </a:pPr>
            <a:r>
              <a:rPr lang="en-GB" sz="4082"/>
              <a:t>Building of model</a:t>
            </a:r>
            <a:endParaRPr sz="4082"/>
          </a:p>
          <a:p>
            <a:pPr indent="-321164" lvl="0" marL="457200" rtl="0" algn="l">
              <a:spcBef>
                <a:spcPts val="0"/>
              </a:spcBef>
              <a:spcAft>
                <a:spcPts val="0"/>
              </a:spcAft>
              <a:buSzPct val="60859"/>
              <a:buChar char="●"/>
            </a:pPr>
            <a:r>
              <a:rPr lang="en-GB" sz="3832"/>
              <a:t>Model Evaluation</a:t>
            </a:r>
            <a:endParaRPr sz="2991"/>
          </a:p>
          <a:p>
            <a:pPr indent="-321286" lvl="0" marL="457200" rtl="0" algn="l">
              <a:spcBef>
                <a:spcPts val="0"/>
              </a:spcBef>
              <a:spcAft>
                <a:spcPts val="0"/>
              </a:spcAft>
              <a:buSzPct val="61311"/>
              <a:buChar char="●"/>
            </a:pPr>
            <a:r>
              <a:rPr lang="en-GB" sz="3809"/>
              <a:t>Model  Tuning</a:t>
            </a:r>
            <a:endParaRPr sz="380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1275" y="19979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</a:t>
            </a:r>
            <a:r>
              <a:rPr lang="en-GB"/>
              <a:t> and Evaluation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Understanding the model behaviour in real </a:t>
            </a:r>
            <a:r>
              <a:rPr lang="en-GB" sz="1900"/>
              <a:t>scenario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/>
              <a:t>Scalable and Flexibility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/>
              <a:t>Customer Acceptance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650" y="2460789"/>
            <a:ext cx="3690175" cy="2577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ctrTitle"/>
          </p:nvPr>
        </p:nvSpPr>
        <p:spPr>
          <a:xfrm>
            <a:off x="228275" y="537175"/>
            <a:ext cx="52107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280"/>
              <a:t>Project Scope</a:t>
            </a:r>
            <a:endParaRPr sz="3280"/>
          </a:p>
        </p:txBody>
      </p:sp>
      <p:grpSp>
        <p:nvGrpSpPr>
          <p:cNvPr id="127" name="Google Shape;127;p19"/>
          <p:cNvGrpSpPr/>
          <p:nvPr/>
        </p:nvGrpSpPr>
        <p:grpSpPr>
          <a:xfrm>
            <a:off x="456629" y="1436940"/>
            <a:ext cx="1880222" cy="2452264"/>
            <a:chOff x="1083025" y="1574025"/>
            <a:chExt cx="1834900" cy="2315204"/>
          </a:xfrm>
        </p:grpSpPr>
        <p:sp>
          <p:nvSpPr>
            <p:cNvPr id="128" name="Google Shape;128;p19"/>
            <p:cNvSpPr txBox="1"/>
            <p:nvPr/>
          </p:nvSpPr>
          <p:spPr>
            <a:xfrm>
              <a:off x="1425196" y="1574025"/>
              <a:ext cx="8034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1 week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19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Business Understanding</a:t>
              </a:r>
              <a:endParaRPr b="1"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19"/>
            <p:cNvSpPr txBox="1"/>
            <p:nvPr/>
          </p:nvSpPr>
          <p:spPr>
            <a:xfrm>
              <a:off x="1123203" y="3151829"/>
              <a:ext cx="1638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Project Problem Description</a:t>
              </a:r>
              <a:endParaRPr sz="9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-GB" sz="9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Usefulness in current </a:t>
              </a:r>
              <a:r>
                <a:rPr lang="en-GB" sz="9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scenario</a:t>
              </a:r>
              <a:endParaRPr sz="9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1" name="Google Shape;131;p19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2" name="Google Shape;132;p1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 </a:t>
              </a: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19"/>
          <p:cNvGrpSpPr/>
          <p:nvPr/>
        </p:nvGrpSpPr>
        <p:grpSpPr>
          <a:xfrm>
            <a:off x="2283072" y="1436932"/>
            <a:ext cx="2874004" cy="2452260"/>
            <a:chOff x="1083025" y="1574025"/>
            <a:chExt cx="1834900" cy="2315200"/>
          </a:xfrm>
        </p:grpSpPr>
        <p:sp>
          <p:nvSpPr>
            <p:cNvPr id="135" name="Google Shape;135;p19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1 month 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19"/>
            <p:cNvSpPr txBox="1"/>
            <p:nvPr/>
          </p:nvSpPr>
          <p:spPr>
            <a:xfrm>
              <a:off x="1163870" y="2654622"/>
              <a:ext cx="1693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Data Acquisition and understanding</a:t>
              </a:r>
              <a:endParaRPr b="1"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19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Data Cleaning, EDA, feature engineering</a:t>
              </a:r>
              <a:endParaRPr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8" name="Google Shape;138;p19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9" name="Google Shape;139;p1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 </a:t>
              </a: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19"/>
          <p:cNvGrpSpPr/>
          <p:nvPr/>
        </p:nvGrpSpPr>
        <p:grpSpPr>
          <a:xfrm>
            <a:off x="5062891" y="1424297"/>
            <a:ext cx="1678567" cy="2315264"/>
            <a:chOff x="1083025" y="1574025"/>
            <a:chExt cx="1834900" cy="2166025"/>
          </a:xfrm>
        </p:grpSpPr>
        <p:sp>
          <p:nvSpPr>
            <p:cNvPr id="142" name="Google Shape;142;p19"/>
            <p:cNvSpPr txBox="1"/>
            <p:nvPr/>
          </p:nvSpPr>
          <p:spPr>
            <a:xfrm>
              <a:off x="1606720" y="1574025"/>
              <a:ext cx="6219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2 weeks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9"/>
            <p:cNvSpPr txBox="1"/>
            <p:nvPr/>
          </p:nvSpPr>
          <p:spPr>
            <a:xfrm>
              <a:off x="1266870" y="2654638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Model Building </a:t>
              </a:r>
              <a:endParaRPr b="1"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19"/>
            <p:cNvSpPr txBox="1"/>
            <p:nvPr/>
          </p:nvSpPr>
          <p:spPr>
            <a:xfrm>
              <a:off x="1246630" y="3101050"/>
              <a:ext cx="1505100" cy="63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Best fitter optimized model </a:t>
              </a:r>
              <a:endParaRPr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Model Evaluation</a:t>
              </a:r>
              <a:endParaRPr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-GB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Model Tuning</a:t>
              </a:r>
              <a:endParaRPr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5" name="Google Shape;145;p19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6" name="Google Shape;146;p1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 </a:t>
              </a: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Google Shape;148;p19"/>
          <p:cNvGrpSpPr/>
          <p:nvPr/>
        </p:nvGrpSpPr>
        <p:grpSpPr>
          <a:xfrm>
            <a:off x="6588435" y="1436307"/>
            <a:ext cx="1678567" cy="2452260"/>
            <a:chOff x="1083025" y="1574025"/>
            <a:chExt cx="1834900" cy="2315200"/>
          </a:xfrm>
        </p:grpSpPr>
        <p:sp>
          <p:nvSpPr>
            <p:cNvPr id="149" name="Google Shape;149;p19"/>
            <p:cNvSpPr txBox="1"/>
            <p:nvPr/>
          </p:nvSpPr>
          <p:spPr>
            <a:xfrm>
              <a:off x="1431753" y="1574025"/>
              <a:ext cx="7968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1 weeks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19"/>
            <p:cNvSpPr txBox="1"/>
            <p:nvPr/>
          </p:nvSpPr>
          <p:spPr>
            <a:xfrm>
              <a:off x="1235955" y="2654638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Deployment and Evaluation</a:t>
              </a:r>
              <a:endParaRPr b="1"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19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Deployment</a:t>
              </a:r>
              <a:endParaRPr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Margin of customer acceptance</a:t>
              </a:r>
              <a:endParaRPr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-GB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Scalable and </a:t>
              </a:r>
              <a:r>
                <a:rPr lang="en-GB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flexibility</a:t>
              </a:r>
              <a:endParaRPr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2" name="Google Shape;152;p19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3" name="Google Shape;153;p1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 </a:t>
              </a: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ctrTitle"/>
          </p:nvPr>
        </p:nvSpPr>
        <p:spPr>
          <a:xfrm>
            <a:off x="727950" y="22625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!!!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