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Neighborhoods_in_New_Orlea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Recommend most suitable neighbourhood for </a:t>
            </a:r>
            <a:r>
              <a:rPr lang="en-IN" b="1" dirty="0" smtClean="0"/>
              <a:t>homebuyers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algn="r"/>
            <a:r>
              <a:rPr lang="en-IN" sz="2400" dirty="0" err="1" smtClean="0"/>
              <a:t>Bijay</a:t>
            </a:r>
            <a:r>
              <a:rPr lang="en-IN" sz="2400" dirty="0" smtClean="0"/>
              <a:t> Kumar Gupta</a:t>
            </a:r>
          </a:p>
          <a:p>
            <a:pPr algn="r"/>
            <a:r>
              <a:rPr lang="en-IN" sz="2400" smtClean="0"/>
              <a:t>31 </a:t>
            </a:r>
            <a:r>
              <a:rPr lang="en-IN" sz="2400" dirty="0" smtClean="0"/>
              <a:t>July 2020</a:t>
            </a:r>
          </a:p>
          <a:p>
            <a:pPr algn="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Home buyers decide upon right neighbourhood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People move around based on their requirement of change in work location, to live in a neighbourhood which is better suited to their current and future needs or change in living </a:t>
            </a:r>
            <a:r>
              <a:rPr lang="en-IN" dirty="0" smtClean="0"/>
              <a:t>preference</a:t>
            </a:r>
          </a:p>
          <a:p>
            <a:r>
              <a:rPr lang="en-IN" dirty="0" smtClean="0"/>
              <a:t>When facing this situation of changing location it is quite a time consuming task to identify the best location that fits the </a:t>
            </a:r>
            <a:r>
              <a:rPr lang="en-IN" dirty="0" smtClean="0"/>
              <a:t>requirement</a:t>
            </a:r>
          </a:p>
          <a:p>
            <a:r>
              <a:rPr lang="en-IN" dirty="0" smtClean="0"/>
              <a:t>Based on the places of interest within the vicinity of home, neighbourhoods can be classified in different categories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have decided to work on “New Orleans, Louisiana”. </a:t>
            </a:r>
            <a:r>
              <a:rPr lang="en-IN" dirty="0" smtClean="0"/>
              <a:t>A </a:t>
            </a:r>
            <a:r>
              <a:rPr lang="en-IN" dirty="0" smtClean="0"/>
              <a:t>list of all the neighbourhoods </a:t>
            </a:r>
            <a:r>
              <a:rPr lang="en-IN" dirty="0" smtClean="0"/>
              <a:t>can </a:t>
            </a:r>
            <a:r>
              <a:rPr lang="en-IN" dirty="0" smtClean="0"/>
              <a:t>be found on the Wikipedia page (</a:t>
            </a:r>
            <a:r>
              <a:rPr lang="en-IN" u="sng" dirty="0" smtClean="0">
                <a:hlinkClick r:id="rId2"/>
              </a:rPr>
              <a:t>link</a:t>
            </a:r>
            <a:r>
              <a:rPr lang="en-IN" dirty="0" smtClean="0"/>
              <a:t>). </a:t>
            </a:r>
            <a:r>
              <a:rPr lang="en-IN" dirty="0" smtClean="0"/>
              <a:t>There are 72 total neighbourhoods, we get neighbourhoods and latitude &amp; longitude for them (as shown below)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267200"/>
            <a:ext cx="2349500" cy="129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smtClean="0"/>
              <a:t>collection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“Foursquare” API is used to get the data of venues around </a:t>
            </a:r>
            <a:r>
              <a:rPr lang="en-IN" dirty="0" smtClean="0"/>
              <a:t>neighbourhood. We have merged venues data with neighbourhood as show below. There are 2703 venues around all neighbourhoods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23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realigned data into rows of neighbourhoods and columns of venues and values as average of occurrence (as shown in below figure)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56" y="3338236"/>
            <a:ext cx="8052044" cy="25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k-mean clustering methods which is unsupervised method we have classified each neighbourhood into 5 clusters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581400"/>
            <a:ext cx="50927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&amp;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modelling results we can classify each neighbourhood in one of 5 category</a:t>
            </a:r>
          </a:p>
          <a:p>
            <a:r>
              <a:rPr lang="en-IN" dirty="0" smtClean="0"/>
              <a:t>Home movers can use this report to pick a similar neighbourhood when deciding to move</a:t>
            </a:r>
          </a:p>
          <a:p>
            <a:r>
              <a:rPr lang="en-IN" dirty="0" smtClean="0"/>
              <a:t>In future we can include data on train/bus/air travel location – for frequent travellers distance of these location is a important factor.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</TotalTime>
  <Words>280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Recommend most suitable neighbourhood for homebuyers</vt:lpstr>
      <vt:lpstr>Home buyers decide upon right neighbourhood </vt:lpstr>
      <vt:lpstr>Data collection</vt:lpstr>
      <vt:lpstr>Data collection (contd.)</vt:lpstr>
      <vt:lpstr>Data preparation</vt:lpstr>
      <vt:lpstr>Modelling</vt:lpstr>
      <vt:lpstr>Conclusion &amp; 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 most suitable neighbourhood for homebuyers</dc:title>
  <dc:creator>Bijay</dc:creator>
  <cp:lastModifiedBy>bijay_gupta@hotmail.com</cp:lastModifiedBy>
  <cp:revision>4</cp:revision>
  <dcterms:created xsi:type="dcterms:W3CDTF">2006-08-16T00:00:00Z</dcterms:created>
  <dcterms:modified xsi:type="dcterms:W3CDTF">2020-08-01T13:48:52Z</dcterms:modified>
</cp:coreProperties>
</file>