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256" r:id="rId4"/>
    <p:sldId id="287" r:id="rId5"/>
    <p:sldId id="258" r:id="rId6"/>
    <p:sldId id="285" r:id="rId7"/>
    <p:sldId id="286" r:id="rId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1"/>
    <a:srgbClr val="990033"/>
    <a:srgbClr val="FFFF99"/>
    <a:srgbClr val="FFFFB7"/>
    <a:srgbClr val="D5D012"/>
    <a:srgbClr val="FF9900"/>
    <a:srgbClr val="EBEB15"/>
    <a:srgbClr val="FFCC00"/>
    <a:srgbClr val="FFCC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77" autoAdjust="0"/>
  </p:normalViewPr>
  <p:slideViewPr>
    <p:cSldViewPr>
      <p:cViewPr varScale="1">
        <p:scale>
          <a:sx n="94" d="100"/>
          <a:sy n="94" d="100"/>
        </p:scale>
        <p:origin x="2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590F-91F8-416A-8E42-FDAFBAA2A70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0FA5-0668-4926-90FE-3D41850B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0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34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3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70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9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85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50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7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948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220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97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34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0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087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184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061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717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706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6361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231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6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4/13/18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774" y="1066800"/>
            <a:ext cx="5025426" cy="3352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Wine Quality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774" y="3886200"/>
            <a:ext cx="5025426" cy="1981200"/>
          </a:xfrm>
        </p:spPr>
        <p:txBody>
          <a:bodyPr anchor="ctr">
            <a:norm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</a:rPr>
              <a:t>Prepared for Unicorn Winery</a:t>
            </a:r>
          </a:p>
          <a:p>
            <a:pPr algn="l"/>
            <a:r>
              <a:rPr lang="en-US" sz="2800" i="1" dirty="0">
                <a:solidFill>
                  <a:schemeClr val="bg1"/>
                </a:solidFill>
              </a:rPr>
              <a:t>By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</a:rPr>
              <a:t>Bijaya Krishna Das</a:t>
            </a:r>
          </a:p>
          <a:p>
            <a:pPr algn="l"/>
            <a:r>
              <a:rPr lang="en-US" sz="2800" i="1" dirty="0">
                <a:solidFill>
                  <a:schemeClr val="bg1"/>
                </a:solidFill>
              </a:rPr>
              <a:t>[13-04-2018]</a:t>
            </a:r>
          </a:p>
        </p:txBody>
      </p:sp>
      <p:pic>
        <p:nvPicPr>
          <p:cNvPr id="1026" name="Picture 2" descr="C:\Users\Andres Megan\AppData\Local\Microsoft\Windows\Temporary Internet Files\Content.IE5\7N14NH1J\MP9004428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0417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s Megan\AppData\Local\Microsoft\Windows\Temporary Internet Files\Content.IE5\910VBENI\MP90044283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00400" cy="21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2819400" cy="4267199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100" dirty="0"/>
              <a:t>In 2014, $180 billion USD spent on wine </a:t>
            </a:r>
            <a:br>
              <a:rPr lang="en-US" sz="2100" dirty="0"/>
            </a:br>
            <a:r>
              <a:rPr lang="en-US" sz="2100" dirty="0"/>
              <a:t>(27 billion liters) worldwide</a:t>
            </a:r>
          </a:p>
          <a:p>
            <a:pPr marL="228600" indent="-228600"/>
            <a:r>
              <a:rPr lang="en-US" sz="2100" dirty="0"/>
              <a:t>Steady growth predicted from 2015 </a:t>
            </a:r>
            <a:br>
              <a:rPr lang="en-US" sz="2100" dirty="0"/>
            </a:br>
            <a:r>
              <a:rPr lang="en-US" sz="2100" dirty="0"/>
              <a:t>to 2020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5943600" y="1600201"/>
            <a:ext cx="3048000" cy="5333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"/>
              </a:rPr>
              <a:t>Analytic Objectives</a:t>
            </a:r>
          </a:p>
        </p:txBody>
      </p:sp>
      <p:sp>
        <p:nvSpPr>
          <p:cNvPr id="10" name="Pentagon 9"/>
          <p:cNvSpPr/>
          <p:nvPr/>
        </p:nvSpPr>
        <p:spPr>
          <a:xfrm>
            <a:off x="3048000" y="1600201"/>
            <a:ext cx="3048000" cy="53339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"/>
              </a:rPr>
              <a:t> Unicorn Challenges</a:t>
            </a:r>
          </a:p>
        </p:txBody>
      </p:sp>
      <p:sp>
        <p:nvSpPr>
          <p:cNvPr id="6" name="Pentagon 5"/>
          <p:cNvSpPr/>
          <p:nvPr/>
        </p:nvSpPr>
        <p:spPr>
          <a:xfrm>
            <a:off x="152400" y="1600200"/>
            <a:ext cx="3048000" cy="533399"/>
          </a:xfrm>
          <a:prstGeom prst="homePlat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"/>
              </a:rPr>
              <a:t>Market Opportunity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0" y="2286000"/>
            <a:ext cx="28194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2100" dirty="0">
                <a:solidFill>
                  <a:prstClr val="black"/>
                </a:solidFill>
                <a:latin typeface="Calibri"/>
              </a:rPr>
              <a:t>Understand wine production and marketing options for increasing consumer appeal and sales of our wines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43600" y="2286000"/>
            <a:ext cx="28194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2100" dirty="0">
                <a:solidFill>
                  <a:prstClr val="black"/>
                </a:solidFill>
                <a:latin typeface="Calibri"/>
              </a:rPr>
              <a:t>Identify relationships between physiochemical properties of wine and perceptions of quality</a:t>
            </a:r>
          </a:p>
          <a:p>
            <a:pPr marL="228600" indent="-228600"/>
            <a:r>
              <a:rPr lang="en-US" sz="2100" dirty="0">
                <a:solidFill>
                  <a:prstClr val="black"/>
                </a:solidFill>
                <a:latin typeface="Calibri"/>
              </a:rPr>
              <a:t>Identify additional analyses to provide insights for wine production and marketing decisions</a:t>
            </a:r>
          </a:p>
        </p:txBody>
      </p:sp>
    </p:spTree>
    <p:extLst>
      <p:ext uri="{BB962C8B-B14F-4D97-AF65-F5344CB8AC3E}">
        <p14:creationId xmlns:p14="http://schemas.microsoft.com/office/powerpoint/2010/main" val="19677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Analytic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4114800" cy="480060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6,497 samples of red and white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Vinho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include 1 sensory-based measure of quality and 11 physiochemical properties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acidity, volatile acidity, citric acid, pH, alcohol, residual sugar, chlorides, density,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sulphates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free sulfur dioxide and total sulfur dioxide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missing values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" y="1143000"/>
            <a:ext cx="41148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1600199"/>
            <a:ext cx="4114800" cy="48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our data provided and problem statement.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Target Variable is to predict wine quality on a scale of 1-10 based on other given parameters.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popular classification problem.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solve this by using several classification algorithms available to us.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1143000"/>
            <a:ext cx="41148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Method(s)</a:t>
            </a:r>
          </a:p>
        </p:txBody>
      </p:sp>
    </p:spTree>
    <p:extLst>
      <p:ext uri="{BB962C8B-B14F-4D97-AF65-F5344CB8AC3E}">
        <p14:creationId xmlns:p14="http://schemas.microsoft.com/office/powerpoint/2010/main" val="2332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 err="1"/>
              <a:t>LinearDiscriminantAnalysis</a:t>
            </a:r>
            <a:r>
              <a:rPr lang="en-US" dirty="0"/>
              <a:t>()</a:t>
            </a:r>
          </a:p>
          <a:p>
            <a:r>
              <a:rPr lang="en-US" dirty="0" err="1"/>
              <a:t>KNeighborsClassifier</a:t>
            </a:r>
            <a:r>
              <a:rPr lang="en-US" dirty="0"/>
              <a:t>()</a:t>
            </a:r>
          </a:p>
          <a:p>
            <a:r>
              <a:rPr lang="en-US" dirty="0" err="1"/>
              <a:t>DecisionTreeClassifier</a:t>
            </a:r>
            <a:r>
              <a:rPr lang="en-US" dirty="0"/>
              <a:t>()))</a:t>
            </a:r>
          </a:p>
          <a:p>
            <a:r>
              <a:rPr lang="en-US" dirty="0" err="1"/>
              <a:t>GaussianNB</a:t>
            </a:r>
            <a:r>
              <a:rPr lang="en-US" dirty="0"/>
              <a:t>() 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MLP Classifier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340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My Approach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taken the data.</a:t>
            </a:r>
          </a:p>
          <a:p>
            <a:r>
              <a:rPr lang="en-US" dirty="0"/>
              <a:t>The I pre-processed the data.</a:t>
            </a:r>
          </a:p>
          <a:p>
            <a:r>
              <a:rPr lang="en-US" dirty="0"/>
              <a:t>Then Trained the models.</a:t>
            </a:r>
          </a:p>
          <a:p>
            <a:r>
              <a:rPr lang="en-US" dirty="0"/>
              <a:t>Then Predicted the score.</a:t>
            </a:r>
          </a:p>
          <a:p>
            <a:r>
              <a:rPr lang="en-US" dirty="0"/>
              <a:t>More will follow in </a:t>
            </a:r>
            <a:r>
              <a:rPr lang="en-US" dirty="0" err="1"/>
              <a:t>iPython</a:t>
            </a:r>
            <a:r>
              <a:rPr lang="en-US" dirty="0"/>
              <a:t> Coding exercise.</a:t>
            </a:r>
          </a:p>
        </p:txBody>
      </p:sp>
    </p:spTree>
    <p:extLst>
      <p:ext uri="{BB962C8B-B14F-4D97-AF65-F5344CB8AC3E}">
        <p14:creationId xmlns:p14="http://schemas.microsoft.com/office/powerpoint/2010/main" val="182308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3047</TotalTime>
  <Words>229</Words>
  <Application>Microsoft Macintosh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2_Office Theme</vt:lpstr>
      <vt:lpstr>Wine Quality Prediction</vt:lpstr>
      <vt:lpstr>Introduction</vt:lpstr>
      <vt:lpstr>Analytic Approach</vt:lpstr>
      <vt:lpstr>Algorithms</vt:lpstr>
      <vt:lpstr>My Approach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Labels, Pricing and Critical Acclaim: Can Chemistry Explain the Quality of Wine?</dc:title>
  <dc:creator>Andres Megan</dc:creator>
  <cp:lastModifiedBy>Krishna Das, Bijaya</cp:lastModifiedBy>
  <cp:revision>212</cp:revision>
  <cp:lastPrinted>2012-04-24T18:34:10Z</cp:lastPrinted>
  <dcterms:created xsi:type="dcterms:W3CDTF">2012-04-20T17:49:20Z</dcterms:created>
  <dcterms:modified xsi:type="dcterms:W3CDTF">2018-04-13T08:45:49Z</dcterms:modified>
</cp:coreProperties>
</file>