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8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621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67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1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0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EBFD-B3F7-4E85-802E-03A2B298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 anchor="ctr"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B1703-A47C-49EB-8509-D97AB286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Bogović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Tilen Hedžet, Martin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Matijević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Mateo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Martinjak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1B0F7D1-698C-4D14-9AE7-7E7A8A82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" r="51873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2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8EFB-7033-4839-BB44-3184DD6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D0F0-0CD8-47B4-B949-4BFB551A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Napraviti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generira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raspored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prikazivanja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Korišteni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pPr lvl="2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061C-0E86-4FE5-BA70-7491E76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ED99-2E24-4C68-9A1E-C0B93708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Podijelili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3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cjeline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240" lvl="2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777240" lvl="2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pPr marL="777240" lvl="2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44577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sadržava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definicije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entiteta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spremamo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contexta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–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služi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komuniciranje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–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sadržava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lvl="1" indent="-457200">
              <a:buFont typeface="Arial" panose="020B0604020202020204" pitchFamily="34" charset="0"/>
              <a:buChar char="•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A67-83BE-4A03-9FC4-AE6982D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pomoćni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98C9-83A5-4517-AF1C-F07511A7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olakšava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tablice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nadogradnju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migracije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lvl="2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prijenos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DBMS-a (nije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instalirati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računalo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člana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zasebno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pPr lvl="2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singletona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kompleksnost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instanciranja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servisima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7E80-4770-49DF-ACC9-A79F4F81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okvirni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1E09-EE10-41BA-A1C7-2803F63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svojstva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vrijeme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početka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prikazivanja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Priority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koliko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bitno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Show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krene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što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bliže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prikazivanja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svojstva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Duration, Priority te Cost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Algoritam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odlučuje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prioritetu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kad će koji Show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početi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hoće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imati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vrijeme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prikazivanja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</a:p>
        </p:txBody>
      </p:sp>
    </p:spTree>
    <p:extLst>
      <p:ext uri="{BB962C8B-B14F-4D97-AF65-F5344CB8AC3E}">
        <p14:creationId xmlns:p14="http://schemas.microsoft.com/office/powerpoint/2010/main" val="89789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0738-CF0D-4D35-9E19-305CF74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06742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PRIMJERI APLIKACIJE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F27C9-AD27-4393-8CCD-B23B1102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708" y="2634240"/>
            <a:ext cx="10628583" cy="352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0DF26A-6D66-4E9F-B2E4-1B7097677210}"/>
              </a:ext>
            </a:extLst>
          </p:cNvPr>
          <p:cNvSpPr txBox="1"/>
          <p:nvPr/>
        </p:nvSpPr>
        <p:spPr>
          <a:xfrm>
            <a:off x="2538661" y="1718304"/>
            <a:ext cx="7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Primjer</a:t>
            </a:r>
            <a:r>
              <a:rPr lang="hr-HR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81C-BE82-4B54-A87A-712FB32F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7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primjeri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376DFA-07D5-4822-91C4-1D6744ED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232" y="2268046"/>
            <a:ext cx="6529534" cy="41502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700D8-EBF5-4572-BC3F-839BD0C4521E}"/>
              </a:ext>
            </a:extLst>
          </p:cNvPr>
          <p:cNvSpPr txBox="1"/>
          <p:nvPr/>
        </p:nvSpPr>
        <p:spPr>
          <a:xfrm>
            <a:off x="2538662" y="1631676"/>
            <a:ext cx="7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Primjer</a:t>
            </a: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generirani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raspored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1568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Times New Roman</vt:lpstr>
      <vt:lpstr>ArchiveVTI</vt:lpstr>
      <vt:lpstr>TV MANAGER</vt:lpstr>
      <vt:lpstr>tema i pristup</vt:lpstr>
      <vt:lpstr>arhitektura</vt:lpstr>
      <vt:lpstr>biblioteke i pomoćni software</vt:lpstr>
      <vt:lpstr>okvirni opis aplikacije</vt:lpstr>
      <vt:lpstr>PRIMJERI APLIKACIJE</vt:lpstr>
      <vt:lpstr>primjeri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MANAGER</dc:title>
  <dc:creator>Tilen Hedžet</dc:creator>
  <cp:lastModifiedBy>Mateo Martinjak</cp:lastModifiedBy>
  <cp:revision>6</cp:revision>
  <dcterms:created xsi:type="dcterms:W3CDTF">2022-01-30T11:10:43Z</dcterms:created>
  <dcterms:modified xsi:type="dcterms:W3CDTF">2022-01-30T21:28:41Z</dcterms:modified>
</cp:coreProperties>
</file>