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8" r:id="rId8"/>
    <p:sldId id="267" r:id="rId9"/>
    <p:sldId id="262" r:id="rId10"/>
    <p:sldId id="263" r:id="rId11"/>
    <p:sldId id="265" r:id="rId12"/>
    <p:sldId id="269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rbee, Leo" userId="a8366f8f-a320-44ea-a416-6d2ec0494b7d" providerId="ADAL" clId="{2726BCFE-AF22-43E2-B92D-A0BDF06D57AC}"/>
    <pc:docChg chg="undo custSel addSld delSld modSld">
      <pc:chgData name="Korbee, Leo" userId="a8366f8f-a320-44ea-a416-6d2ec0494b7d" providerId="ADAL" clId="{2726BCFE-AF22-43E2-B92D-A0BDF06D57AC}" dt="2017-09-21T13:46:37.130" v="1485" actId="20577"/>
      <pc:docMkLst>
        <pc:docMk/>
      </pc:docMkLst>
      <pc:sldChg chg="modSp">
        <pc:chgData name="Korbee, Leo" userId="a8366f8f-a320-44ea-a416-6d2ec0494b7d" providerId="ADAL" clId="{2726BCFE-AF22-43E2-B92D-A0BDF06D57AC}" dt="2017-09-14T11:38:32.923" v="34" actId="20577"/>
        <pc:sldMkLst>
          <pc:docMk/>
          <pc:sldMk cId="3221401204" sldId="256"/>
        </pc:sldMkLst>
        <pc:spChg chg="mod">
          <ac:chgData name="Korbee, Leo" userId="a8366f8f-a320-44ea-a416-6d2ec0494b7d" providerId="ADAL" clId="{2726BCFE-AF22-43E2-B92D-A0BDF06D57AC}" dt="2017-09-14T11:38:32.923" v="34" actId="20577"/>
          <ac:spMkLst>
            <pc:docMk/>
            <pc:sldMk cId="3221401204" sldId="256"/>
            <ac:spMk id="2" creationId="{00000000-0000-0000-0000-000000000000}"/>
          </ac:spMkLst>
        </pc:spChg>
        <pc:spChg chg="mod">
          <ac:chgData name="Korbee, Leo" userId="a8366f8f-a320-44ea-a416-6d2ec0494b7d" providerId="ADAL" clId="{2726BCFE-AF22-43E2-B92D-A0BDF06D57AC}" dt="2017-09-14T11:38:24.673" v="23" actId="20577"/>
          <ac:spMkLst>
            <pc:docMk/>
            <pc:sldMk cId="3221401204" sldId="256"/>
            <ac:spMk id="3" creationId="{00000000-0000-0000-0000-000000000000}"/>
          </ac:spMkLst>
        </pc:spChg>
      </pc:sldChg>
      <pc:sldChg chg="modSp">
        <pc:chgData name="Korbee, Leo" userId="a8366f8f-a320-44ea-a416-6d2ec0494b7d" providerId="ADAL" clId="{2726BCFE-AF22-43E2-B92D-A0BDF06D57AC}" dt="2017-09-21T12:05:51.758" v="1154" actId="20577"/>
        <pc:sldMkLst>
          <pc:docMk/>
          <pc:sldMk cId="2753157255" sldId="257"/>
        </pc:sldMkLst>
        <pc:spChg chg="mod">
          <ac:chgData name="Korbee, Leo" userId="a8366f8f-a320-44ea-a416-6d2ec0494b7d" providerId="ADAL" clId="{2726BCFE-AF22-43E2-B92D-A0BDF06D57AC}" dt="2017-09-21T12:05:51.758" v="1154" actId="20577"/>
          <ac:spMkLst>
            <pc:docMk/>
            <pc:sldMk cId="2753157255" sldId="257"/>
            <ac:spMk id="3" creationId="{00000000-0000-0000-0000-000000000000}"/>
          </ac:spMkLst>
        </pc:spChg>
      </pc:sldChg>
      <pc:sldChg chg="modSp">
        <pc:chgData name="Korbee, Leo" userId="a8366f8f-a320-44ea-a416-6d2ec0494b7d" providerId="ADAL" clId="{2726BCFE-AF22-43E2-B92D-A0BDF06D57AC}" dt="2017-09-14T11:39:42.922" v="94" actId="20577"/>
        <pc:sldMkLst>
          <pc:docMk/>
          <pc:sldMk cId="4064806434" sldId="259"/>
        </pc:sldMkLst>
        <pc:spChg chg="mod">
          <ac:chgData name="Korbee, Leo" userId="a8366f8f-a320-44ea-a416-6d2ec0494b7d" providerId="ADAL" clId="{2726BCFE-AF22-43E2-B92D-A0BDF06D57AC}" dt="2017-09-14T11:39:42.922" v="94" actId="20577"/>
          <ac:spMkLst>
            <pc:docMk/>
            <pc:sldMk cId="4064806434" sldId="259"/>
            <ac:spMk id="3" creationId="{00000000-0000-0000-0000-000000000000}"/>
          </ac:spMkLst>
        </pc:spChg>
      </pc:sldChg>
      <pc:sldChg chg="modSp">
        <pc:chgData name="Korbee, Leo" userId="a8366f8f-a320-44ea-a416-6d2ec0494b7d" providerId="ADAL" clId="{2726BCFE-AF22-43E2-B92D-A0BDF06D57AC}" dt="2017-09-21T12:07:10.071" v="1203" actId="113"/>
        <pc:sldMkLst>
          <pc:docMk/>
          <pc:sldMk cId="473251533" sldId="260"/>
        </pc:sldMkLst>
        <pc:spChg chg="mod">
          <ac:chgData name="Korbee, Leo" userId="a8366f8f-a320-44ea-a416-6d2ec0494b7d" providerId="ADAL" clId="{2726BCFE-AF22-43E2-B92D-A0BDF06D57AC}" dt="2017-09-21T12:07:10.071" v="1203" actId="113"/>
          <ac:spMkLst>
            <pc:docMk/>
            <pc:sldMk cId="473251533" sldId="260"/>
            <ac:spMk id="3" creationId="{00000000-0000-0000-0000-000000000000}"/>
          </ac:spMkLst>
        </pc:spChg>
      </pc:sldChg>
      <pc:sldChg chg="modSp del">
        <pc:chgData name="Korbee, Leo" userId="a8366f8f-a320-44ea-a416-6d2ec0494b7d" providerId="ADAL" clId="{2726BCFE-AF22-43E2-B92D-A0BDF06D57AC}" dt="2017-09-21T13:36:32.545" v="1312" actId="2696"/>
        <pc:sldMkLst>
          <pc:docMk/>
          <pc:sldMk cId="3679883583" sldId="261"/>
        </pc:sldMkLst>
        <pc:spChg chg="mod">
          <ac:chgData name="Korbee, Leo" userId="a8366f8f-a320-44ea-a416-6d2ec0494b7d" providerId="ADAL" clId="{2726BCFE-AF22-43E2-B92D-A0BDF06D57AC}" dt="2017-09-21T12:09:15.934" v="1207" actId="20577"/>
          <ac:spMkLst>
            <pc:docMk/>
            <pc:sldMk cId="3679883583" sldId="261"/>
            <ac:spMk id="2" creationId="{00000000-0000-0000-0000-000000000000}"/>
          </ac:spMkLst>
        </pc:spChg>
        <pc:spChg chg="mod">
          <ac:chgData name="Korbee, Leo" userId="a8366f8f-a320-44ea-a416-6d2ec0494b7d" providerId="ADAL" clId="{2726BCFE-AF22-43E2-B92D-A0BDF06D57AC}" dt="2017-09-21T12:10:41.889" v="1304" actId="2696"/>
          <ac:spMkLst>
            <pc:docMk/>
            <pc:sldMk cId="3679883583" sldId="261"/>
            <ac:spMk id="3" creationId="{00000000-0000-0000-0000-000000000000}"/>
          </ac:spMkLst>
        </pc:spChg>
      </pc:sldChg>
      <pc:sldChg chg="modSp">
        <pc:chgData name="Korbee, Leo" userId="a8366f8f-a320-44ea-a416-6d2ec0494b7d" providerId="ADAL" clId="{2726BCFE-AF22-43E2-B92D-A0BDF06D57AC}" dt="2017-09-14T11:50:19.684" v="1039" actId="166"/>
        <pc:sldMkLst>
          <pc:docMk/>
          <pc:sldMk cId="583248076" sldId="262"/>
        </pc:sldMkLst>
        <pc:spChg chg="mod">
          <ac:chgData name="Korbee, Leo" userId="a8366f8f-a320-44ea-a416-6d2ec0494b7d" providerId="ADAL" clId="{2726BCFE-AF22-43E2-B92D-A0BDF06D57AC}" dt="2017-09-14T11:49:57.551" v="1033" actId="20577"/>
          <ac:spMkLst>
            <pc:docMk/>
            <pc:sldMk cId="583248076" sldId="262"/>
            <ac:spMk id="2" creationId="{00000000-0000-0000-0000-000000000000}"/>
          </ac:spMkLst>
        </pc:spChg>
        <pc:picChg chg="mod ord">
          <ac:chgData name="Korbee, Leo" userId="a8366f8f-a320-44ea-a416-6d2ec0494b7d" providerId="ADAL" clId="{2726BCFE-AF22-43E2-B92D-A0BDF06D57AC}" dt="2017-09-14T11:50:19.684" v="1039" actId="166"/>
          <ac:picMkLst>
            <pc:docMk/>
            <pc:sldMk cId="583248076" sldId="262"/>
            <ac:picMk id="4" creationId="{00000000-0000-0000-0000-000000000000}"/>
          </ac:picMkLst>
        </pc:picChg>
        <pc:picChg chg="mod">
          <ac:chgData name="Korbee, Leo" userId="a8366f8f-a320-44ea-a416-6d2ec0494b7d" providerId="ADAL" clId="{2726BCFE-AF22-43E2-B92D-A0BDF06D57AC}" dt="2017-09-14T11:50:14.634" v="1037" actId="1076"/>
          <ac:picMkLst>
            <pc:docMk/>
            <pc:sldMk cId="583248076" sldId="262"/>
            <ac:picMk id="6" creationId="{00000000-0000-0000-0000-000000000000}"/>
          </ac:picMkLst>
        </pc:picChg>
      </pc:sldChg>
      <pc:sldChg chg="modSp">
        <pc:chgData name="Korbee, Leo" userId="a8366f8f-a320-44ea-a416-6d2ec0494b7d" providerId="ADAL" clId="{2726BCFE-AF22-43E2-B92D-A0BDF06D57AC}" dt="2017-09-21T13:39:51.357" v="1482" actId="20577"/>
        <pc:sldMkLst>
          <pc:docMk/>
          <pc:sldMk cId="1920944574" sldId="264"/>
        </pc:sldMkLst>
        <pc:spChg chg="mod">
          <ac:chgData name="Korbee, Leo" userId="a8366f8f-a320-44ea-a416-6d2ec0494b7d" providerId="ADAL" clId="{2726BCFE-AF22-43E2-B92D-A0BDF06D57AC}" dt="2017-09-21T13:39:51.357" v="1482" actId="20577"/>
          <ac:spMkLst>
            <pc:docMk/>
            <pc:sldMk cId="1920944574" sldId="264"/>
            <ac:spMk id="3" creationId="{00000000-0000-0000-0000-000000000000}"/>
          </ac:spMkLst>
        </pc:spChg>
      </pc:sldChg>
      <pc:sldChg chg="modSp">
        <pc:chgData name="Korbee, Leo" userId="a8366f8f-a320-44ea-a416-6d2ec0494b7d" providerId="ADAL" clId="{2726BCFE-AF22-43E2-B92D-A0BDF06D57AC}" dt="2017-09-14T11:46:42.527" v="723" actId="20577"/>
        <pc:sldMkLst>
          <pc:docMk/>
          <pc:sldMk cId="3951326992" sldId="265"/>
        </pc:sldMkLst>
        <pc:spChg chg="mod">
          <ac:chgData name="Korbee, Leo" userId="a8366f8f-a320-44ea-a416-6d2ec0494b7d" providerId="ADAL" clId="{2726BCFE-AF22-43E2-B92D-A0BDF06D57AC}" dt="2017-09-14T11:46:42.527" v="723" actId="20577"/>
          <ac:spMkLst>
            <pc:docMk/>
            <pc:sldMk cId="3951326992" sldId="265"/>
            <ac:spMk id="3" creationId="{00000000-0000-0000-0000-000000000000}"/>
          </ac:spMkLst>
        </pc:spChg>
      </pc:sldChg>
      <pc:sldChg chg="modSp">
        <pc:chgData name="Korbee, Leo" userId="a8366f8f-a320-44ea-a416-6d2ec0494b7d" providerId="ADAL" clId="{2726BCFE-AF22-43E2-B92D-A0BDF06D57AC}" dt="2017-09-21T13:46:37.130" v="1485" actId="20577"/>
        <pc:sldMkLst>
          <pc:docMk/>
          <pc:sldMk cId="4123771905" sldId="266"/>
        </pc:sldMkLst>
        <pc:spChg chg="mod">
          <ac:chgData name="Korbee, Leo" userId="a8366f8f-a320-44ea-a416-6d2ec0494b7d" providerId="ADAL" clId="{2726BCFE-AF22-43E2-B92D-A0BDF06D57AC}" dt="2017-09-21T13:46:37.130" v="1485" actId="20577"/>
          <ac:spMkLst>
            <pc:docMk/>
            <pc:sldMk cId="4123771905" sldId="266"/>
            <ac:spMk id="3" creationId="{00000000-0000-0000-0000-000000000000}"/>
          </ac:spMkLst>
        </pc:spChg>
      </pc:sldChg>
      <pc:sldChg chg="modSp add">
        <pc:chgData name="Korbee, Leo" userId="a8366f8f-a320-44ea-a416-6d2ec0494b7d" providerId="ADAL" clId="{2726BCFE-AF22-43E2-B92D-A0BDF06D57AC}" dt="2017-09-21T13:38:45.266" v="1418" actId="20577"/>
        <pc:sldMkLst>
          <pc:docMk/>
          <pc:sldMk cId="1259593590" sldId="267"/>
        </pc:sldMkLst>
        <pc:spChg chg="mod">
          <ac:chgData name="Korbee, Leo" userId="a8366f8f-a320-44ea-a416-6d2ec0494b7d" providerId="ADAL" clId="{2726BCFE-AF22-43E2-B92D-A0BDF06D57AC}" dt="2017-09-14T11:46:02.157" v="670" actId="20577"/>
          <ac:spMkLst>
            <pc:docMk/>
            <pc:sldMk cId="1259593590" sldId="267"/>
            <ac:spMk id="2" creationId="{2480711A-B569-4162-A19A-F672A7190A2B}"/>
          </ac:spMkLst>
        </pc:spChg>
        <pc:spChg chg="mod">
          <ac:chgData name="Korbee, Leo" userId="a8366f8f-a320-44ea-a416-6d2ec0494b7d" providerId="ADAL" clId="{2726BCFE-AF22-43E2-B92D-A0BDF06D57AC}" dt="2017-09-21T13:38:45.266" v="1418" actId="20577"/>
          <ac:spMkLst>
            <pc:docMk/>
            <pc:sldMk cId="1259593590" sldId="267"/>
            <ac:spMk id="3" creationId="{5863D408-6909-4188-BFA4-C2D3A342C5AF}"/>
          </ac:spMkLst>
        </pc:spChg>
      </pc:sldChg>
      <pc:sldChg chg="addSp modSp add">
        <pc:chgData name="Korbee, Leo" userId="a8366f8f-a320-44ea-a416-6d2ec0494b7d" providerId="ADAL" clId="{2726BCFE-AF22-43E2-B92D-A0BDF06D57AC}" dt="2017-09-21T13:37:57.203" v="1391" actId="20577"/>
        <pc:sldMkLst>
          <pc:docMk/>
          <pc:sldMk cId="3832674206" sldId="268"/>
        </pc:sldMkLst>
        <pc:spChg chg="mod">
          <ac:chgData name="Korbee, Leo" userId="a8366f8f-a320-44ea-a416-6d2ec0494b7d" providerId="ADAL" clId="{2726BCFE-AF22-43E2-B92D-A0BDF06D57AC}" dt="2017-09-21T13:37:57.203" v="1391" actId="20577"/>
          <ac:spMkLst>
            <pc:docMk/>
            <pc:sldMk cId="3832674206" sldId="268"/>
            <ac:spMk id="2" creationId="{29DC351D-08C7-4695-B7C9-17A22723DD3B}"/>
          </ac:spMkLst>
        </pc:spChg>
        <pc:spChg chg="mod">
          <ac:chgData name="Korbee, Leo" userId="a8366f8f-a320-44ea-a416-6d2ec0494b7d" providerId="ADAL" clId="{2726BCFE-AF22-43E2-B92D-A0BDF06D57AC}" dt="2017-09-14T11:43:51.383" v="449" actId="5793"/>
          <ac:spMkLst>
            <pc:docMk/>
            <pc:sldMk cId="3832674206" sldId="268"/>
            <ac:spMk id="3" creationId="{89DA9DFE-F03F-4250-A5FC-3D7265F23E0F}"/>
          </ac:spMkLst>
        </pc:spChg>
        <pc:picChg chg="add mod">
          <ac:chgData name="Korbee, Leo" userId="a8366f8f-a320-44ea-a416-6d2ec0494b7d" providerId="ADAL" clId="{2726BCFE-AF22-43E2-B92D-A0BDF06D57AC}" dt="2017-09-14T11:51:36.062" v="1043" actId="14100"/>
          <ac:picMkLst>
            <pc:docMk/>
            <pc:sldMk cId="3832674206" sldId="268"/>
            <ac:picMk id="5" creationId="{F9049128-B04B-41F6-AFFE-5F605B9A711A}"/>
          </ac:picMkLst>
        </pc:picChg>
      </pc:sldChg>
      <pc:sldChg chg="modSp add">
        <pc:chgData name="Korbee, Leo" userId="a8366f8f-a320-44ea-a416-6d2ec0494b7d" providerId="ADAL" clId="{2726BCFE-AF22-43E2-B92D-A0BDF06D57AC}" dt="2017-09-21T13:39:32.653" v="1437" actId="20577"/>
        <pc:sldMkLst>
          <pc:docMk/>
          <pc:sldMk cId="183269899" sldId="269"/>
        </pc:sldMkLst>
        <pc:spChg chg="mod">
          <ac:chgData name="Korbee, Leo" userId="a8366f8f-a320-44ea-a416-6d2ec0494b7d" providerId="ADAL" clId="{2726BCFE-AF22-43E2-B92D-A0BDF06D57AC}" dt="2017-09-14T11:48:38.804" v="833" actId="20577"/>
          <ac:spMkLst>
            <pc:docMk/>
            <pc:sldMk cId="183269899" sldId="269"/>
            <ac:spMk id="2" creationId="{CD730D84-FA91-43F4-AC97-DFA333D2B995}"/>
          </ac:spMkLst>
        </pc:spChg>
        <pc:spChg chg="mod">
          <ac:chgData name="Korbee, Leo" userId="a8366f8f-a320-44ea-a416-6d2ec0494b7d" providerId="ADAL" clId="{2726BCFE-AF22-43E2-B92D-A0BDF06D57AC}" dt="2017-09-21T13:39:32.653" v="1437" actId="20577"/>
          <ac:spMkLst>
            <pc:docMk/>
            <pc:sldMk cId="183269899" sldId="269"/>
            <ac:spMk id="3" creationId="{8A2B8F7A-3971-41F1-BD3A-FE5715FC8D8E}"/>
          </ac:spMkLst>
        </pc:spChg>
      </pc:sldChg>
      <pc:sldChg chg="modSp add">
        <pc:chgData name="Korbee, Leo" userId="a8366f8f-a320-44ea-a416-6d2ec0494b7d" providerId="ADAL" clId="{2726BCFE-AF22-43E2-B92D-A0BDF06D57AC}" dt="2017-09-21T13:38:08.343" v="1400" actId="20577"/>
        <pc:sldMkLst>
          <pc:docMk/>
          <pc:sldMk cId="1835053681" sldId="270"/>
        </pc:sldMkLst>
        <pc:spChg chg="mod">
          <ac:chgData name="Korbee, Leo" userId="a8366f8f-a320-44ea-a416-6d2ec0494b7d" providerId="ADAL" clId="{2726BCFE-AF22-43E2-B92D-A0BDF06D57AC}" dt="2017-09-21T12:09:59.433" v="1241" actId="20577"/>
          <ac:spMkLst>
            <pc:docMk/>
            <pc:sldMk cId="1835053681" sldId="270"/>
            <ac:spMk id="2" creationId="{910D9F3B-1AD4-49E6-B34E-E00149C75139}"/>
          </ac:spMkLst>
        </pc:spChg>
        <pc:spChg chg="mod">
          <ac:chgData name="Korbee, Leo" userId="a8366f8f-a320-44ea-a416-6d2ec0494b7d" providerId="ADAL" clId="{2726BCFE-AF22-43E2-B92D-A0BDF06D57AC}" dt="2017-09-21T13:38:08.343" v="1400" actId="20577"/>
          <ac:spMkLst>
            <pc:docMk/>
            <pc:sldMk cId="1835053681" sldId="270"/>
            <ac:spMk id="3" creationId="{F47C3B0D-DDD2-44D1-B488-D31212AB0721}"/>
          </ac:spMkLst>
        </pc:spChg>
      </pc:sldChg>
    </pc:docChg>
  </pc:docChgLst>
  <pc:docChgLst>
    <pc:chgData name="Korbee, Leo" userId="a8366f8f-a320-44ea-a416-6d2ec0494b7d" providerId="ADAL" clId="{5F934EF1-0F20-4A6D-9389-0F0722B5E38C}"/>
    <pc:docChg chg="custSel modSld">
      <pc:chgData name="Korbee, Leo" userId="a8366f8f-a320-44ea-a416-6d2ec0494b7d" providerId="ADAL" clId="{5F934EF1-0F20-4A6D-9389-0F0722B5E38C}" dt="2017-10-26T11:04:31.925" v="263"/>
      <pc:docMkLst>
        <pc:docMk/>
      </pc:docMkLst>
      <pc:sldChg chg="modSp">
        <pc:chgData name="Korbee, Leo" userId="a8366f8f-a320-44ea-a416-6d2ec0494b7d" providerId="ADAL" clId="{5F934EF1-0F20-4A6D-9389-0F0722B5E38C}" dt="2017-10-26T11:01:30.462" v="91" actId="1076"/>
        <pc:sldMkLst>
          <pc:docMk/>
          <pc:sldMk cId="2250118519" sldId="263"/>
        </pc:sldMkLst>
        <pc:spChg chg="mod">
          <ac:chgData name="Korbee, Leo" userId="a8366f8f-a320-44ea-a416-6d2ec0494b7d" providerId="ADAL" clId="{5F934EF1-0F20-4A6D-9389-0F0722B5E38C}" dt="2017-10-26T11:01:30.462" v="91" actId="1076"/>
          <ac:spMkLst>
            <pc:docMk/>
            <pc:sldMk cId="2250118519" sldId="263"/>
            <ac:spMk id="2" creationId="{00000000-0000-0000-0000-000000000000}"/>
          </ac:spMkLst>
        </pc:spChg>
        <pc:spChg chg="mod">
          <ac:chgData name="Korbee, Leo" userId="a8366f8f-a320-44ea-a416-6d2ec0494b7d" providerId="ADAL" clId="{5F934EF1-0F20-4A6D-9389-0F0722B5E38C}" dt="2017-10-26T11:01:27.514" v="90" actId="14100"/>
          <ac:spMkLst>
            <pc:docMk/>
            <pc:sldMk cId="2250118519" sldId="263"/>
            <ac:spMk id="3" creationId="{00000000-0000-0000-0000-000000000000}"/>
          </ac:spMkLst>
        </pc:spChg>
      </pc:sldChg>
      <pc:sldChg chg="modSp">
        <pc:chgData name="Korbee, Leo" userId="a8366f8f-a320-44ea-a416-6d2ec0494b7d" providerId="ADAL" clId="{5F934EF1-0F20-4A6D-9389-0F0722B5E38C}" dt="2017-10-26T11:04:24.166" v="262"/>
        <pc:sldMkLst>
          <pc:docMk/>
          <pc:sldMk cId="1920944574" sldId="264"/>
        </pc:sldMkLst>
        <pc:spChg chg="mod">
          <ac:chgData name="Korbee, Leo" userId="a8366f8f-a320-44ea-a416-6d2ec0494b7d" providerId="ADAL" clId="{5F934EF1-0F20-4A6D-9389-0F0722B5E38C}" dt="2017-10-26T11:04:24.166" v="262"/>
          <ac:spMkLst>
            <pc:docMk/>
            <pc:sldMk cId="1920944574" sldId="264"/>
            <ac:spMk id="2" creationId="{00000000-0000-0000-0000-000000000000}"/>
          </ac:spMkLst>
        </pc:spChg>
        <pc:spChg chg="mod">
          <ac:chgData name="Korbee, Leo" userId="a8366f8f-a320-44ea-a416-6d2ec0494b7d" providerId="ADAL" clId="{5F934EF1-0F20-4A6D-9389-0F0722B5E38C}" dt="2017-10-26T11:03:53.914" v="260" actId="1076"/>
          <ac:spMkLst>
            <pc:docMk/>
            <pc:sldMk cId="1920944574" sldId="264"/>
            <ac:spMk id="3" creationId="{00000000-0000-0000-0000-000000000000}"/>
          </ac:spMkLst>
        </pc:spChg>
      </pc:sldChg>
      <pc:sldChg chg="modSp">
        <pc:chgData name="Korbee, Leo" userId="a8366f8f-a320-44ea-a416-6d2ec0494b7d" providerId="ADAL" clId="{5F934EF1-0F20-4A6D-9389-0F0722B5E38C}" dt="2017-10-26T11:04:31.925" v="263"/>
        <pc:sldMkLst>
          <pc:docMk/>
          <pc:sldMk cId="183269899" sldId="269"/>
        </pc:sldMkLst>
        <pc:spChg chg="mod">
          <ac:chgData name="Korbee, Leo" userId="a8366f8f-a320-44ea-a416-6d2ec0494b7d" providerId="ADAL" clId="{5F934EF1-0F20-4A6D-9389-0F0722B5E38C}" dt="2017-10-26T11:04:31.925" v="263"/>
          <ac:spMkLst>
            <pc:docMk/>
            <pc:sldMk cId="183269899" sldId="269"/>
            <ac:spMk id="2" creationId="{CD730D84-FA91-43F4-AC97-DFA333D2B9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B1C2-142B-4F6E-83B1-308ED9F78FA9}" type="datetimeFigureOut">
              <a:rPr lang="nl-NL" smtClean="0"/>
              <a:t>26-10-2017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188B-7D35-4006-8683-36FD01DC2A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293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B1C2-142B-4F6E-83B1-308ED9F78FA9}" type="datetimeFigureOut">
              <a:rPr lang="nl-NL" smtClean="0"/>
              <a:t>26-10-2017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188B-7D35-4006-8683-36FD01DC2A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647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B1C2-142B-4F6E-83B1-308ED9F78FA9}" type="datetimeFigureOut">
              <a:rPr lang="nl-NL" smtClean="0"/>
              <a:t>26-10-2017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188B-7D35-4006-8683-36FD01DC2A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9716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B1C2-142B-4F6E-83B1-308ED9F78FA9}" type="datetimeFigureOut">
              <a:rPr lang="nl-NL" smtClean="0"/>
              <a:t>26-10-2017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188B-7D35-4006-8683-36FD01DC2A00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0614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B1C2-142B-4F6E-83B1-308ED9F78FA9}" type="datetimeFigureOut">
              <a:rPr lang="nl-NL" smtClean="0"/>
              <a:t>26-10-2017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188B-7D35-4006-8683-36FD01DC2A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736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B1C2-142B-4F6E-83B1-308ED9F78FA9}" type="datetimeFigureOut">
              <a:rPr lang="nl-NL" smtClean="0"/>
              <a:t>26-10-2017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188B-7D35-4006-8683-36FD01DC2A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8535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B1C2-142B-4F6E-83B1-308ED9F78FA9}" type="datetimeFigureOut">
              <a:rPr lang="nl-NL" smtClean="0"/>
              <a:t>26-10-2017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188B-7D35-4006-8683-36FD01DC2A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4458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B1C2-142B-4F6E-83B1-308ED9F78FA9}" type="datetimeFigureOut">
              <a:rPr lang="nl-NL" smtClean="0"/>
              <a:t>26-10-2017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188B-7D35-4006-8683-36FD01DC2A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6935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B1C2-142B-4F6E-83B1-308ED9F78FA9}" type="datetimeFigureOut">
              <a:rPr lang="nl-NL" smtClean="0"/>
              <a:t>26-10-2017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188B-7D35-4006-8683-36FD01DC2A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900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B1C2-142B-4F6E-83B1-308ED9F78FA9}" type="datetimeFigureOut">
              <a:rPr lang="nl-NL" smtClean="0"/>
              <a:t>26-10-2017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188B-7D35-4006-8683-36FD01DC2A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014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B1C2-142B-4F6E-83B1-308ED9F78FA9}" type="datetimeFigureOut">
              <a:rPr lang="nl-NL" smtClean="0"/>
              <a:t>26-10-2017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188B-7D35-4006-8683-36FD01DC2A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826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B1C2-142B-4F6E-83B1-308ED9F78FA9}" type="datetimeFigureOut">
              <a:rPr lang="nl-NL" smtClean="0"/>
              <a:t>26-10-2017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188B-7D35-4006-8683-36FD01DC2A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035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B1C2-142B-4F6E-83B1-308ED9F78FA9}" type="datetimeFigureOut">
              <a:rPr lang="nl-NL" smtClean="0"/>
              <a:t>26-10-2017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188B-7D35-4006-8683-36FD01DC2A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460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B1C2-142B-4F6E-83B1-308ED9F78FA9}" type="datetimeFigureOut">
              <a:rPr lang="nl-NL" smtClean="0"/>
              <a:t>26-10-2017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188B-7D35-4006-8683-36FD01DC2A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15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B1C2-142B-4F6E-83B1-308ED9F78FA9}" type="datetimeFigureOut">
              <a:rPr lang="nl-NL" smtClean="0"/>
              <a:t>26-10-2017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188B-7D35-4006-8683-36FD01DC2A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536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B1C2-142B-4F6E-83B1-308ED9F78FA9}" type="datetimeFigureOut">
              <a:rPr lang="nl-NL" smtClean="0"/>
              <a:t>26-10-2017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188B-7D35-4006-8683-36FD01DC2A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45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B1C2-142B-4F6E-83B1-308ED9F78FA9}" type="datetimeFigureOut">
              <a:rPr lang="nl-NL" smtClean="0"/>
              <a:t>26-10-2017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188B-7D35-4006-8683-36FD01DC2A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046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815B1C2-142B-4F6E-83B1-308ED9F78FA9}" type="datetimeFigureOut">
              <a:rPr lang="nl-NL" smtClean="0"/>
              <a:t>26-10-2017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6A8188B-7D35-4006-8683-36FD01DC2A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112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Eisen/opzet projectplan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Hybride onderwijs</a:t>
            </a:r>
          </a:p>
        </p:txBody>
      </p:sp>
    </p:spTree>
    <p:extLst>
      <p:ext uri="{BB962C8B-B14F-4D97-AF65-F5344CB8AC3E}">
        <p14:creationId xmlns:p14="http://schemas.microsoft.com/office/powerpoint/2010/main" val="3221401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00970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l-NL" dirty="0"/>
              <a:t>Code </a:t>
            </a:r>
            <a:br>
              <a:rPr lang="nl-NL" dirty="0"/>
            </a:br>
            <a:r>
              <a:rPr lang="nl-NL" dirty="0"/>
              <a:t>(hoeft niet, deze staat op de </a:t>
            </a:r>
            <a:r>
              <a:rPr lang="nl-NL" dirty="0" err="1"/>
              <a:t>Vistual</a:t>
            </a:r>
            <a:r>
              <a:rPr lang="nl-NL" dirty="0"/>
              <a:t> Studio Team Site)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20000" y="3013023"/>
            <a:ext cx="10233800" cy="31639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nl-NL" dirty="0"/>
              <a:t>Hier staan je code, netjes weergegeven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nl-NL" dirty="0"/>
              <a:t>Van commentaar voorzien (niet te weinig, niet te veel)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nl-NL" dirty="0"/>
              <a:t>Zo geschreven dat het zichzelf verklaart, denk aan: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nl-NL" dirty="0"/>
              <a:t>Klasse namen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nl-NL" dirty="0"/>
              <a:t>Variabele namen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nl-NL" dirty="0"/>
              <a:t>Methode namen</a:t>
            </a:r>
          </a:p>
        </p:txBody>
      </p:sp>
    </p:spTree>
    <p:extLst>
      <p:ext uri="{BB962C8B-B14F-4D97-AF65-F5344CB8AC3E}">
        <p14:creationId xmlns:p14="http://schemas.microsoft.com/office/powerpoint/2010/main" val="2250118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Implementatie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nl-NL" dirty="0"/>
              <a:t>Wat moet de gebruiker doen om je code goed te gebruiken (handleiding).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nl-NL" dirty="0"/>
              <a:t>Welke technische middelen heeft hij nodig</a:t>
            </a:r>
          </a:p>
          <a:p>
            <a:pPr>
              <a:buFont typeface="Wingdings" panose="05000000000000000000" pitchFamily="2" charset="2"/>
              <a:buChar char="ü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51326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30D84-FA91-43F4-AC97-DFA333D2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FF0000"/>
                </a:solidFill>
              </a:rPr>
              <a:t>Procesverloop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2B8F7A-3971-41F1-BD3A-FE5715FC8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Product </a:t>
            </a:r>
            <a:r>
              <a:rPr lang="nl-NL" dirty="0" err="1"/>
              <a:t>backlog</a:t>
            </a:r>
            <a:endParaRPr lang="nl-NL" dirty="0"/>
          </a:p>
          <a:p>
            <a:r>
              <a:rPr lang="nl-NL" dirty="0"/>
              <a:t>Sprint </a:t>
            </a:r>
            <a:r>
              <a:rPr lang="nl-NL" dirty="0" err="1"/>
              <a:t>backlog</a:t>
            </a:r>
            <a:endParaRPr lang="nl-NL" dirty="0"/>
          </a:p>
          <a:p>
            <a:r>
              <a:rPr lang="nl-NL" dirty="0"/>
              <a:t>Taakverdeling</a:t>
            </a:r>
          </a:p>
          <a:p>
            <a:r>
              <a:rPr lang="nl-NL" dirty="0" err="1"/>
              <a:t>Burndown</a:t>
            </a:r>
            <a:r>
              <a:rPr lang="nl-NL" dirty="0"/>
              <a:t> grafiek</a:t>
            </a:r>
          </a:p>
          <a:p>
            <a:r>
              <a:rPr lang="nl-NL" dirty="0"/>
              <a:t>Planning</a:t>
            </a:r>
          </a:p>
        </p:txBody>
      </p:sp>
    </p:spTree>
    <p:extLst>
      <p:ext uri="{BB962C8B-B14F-4D97-AF65-F5344CB8AC3E}">
        <p14:creationId xmlns:p14="http://schemas.microsoft.com/office/powerpoint/2010/main" val="183269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4993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l-NL" dirty="0">
                <a:solidFill>
                  <a:srgbClr val="FF0000"/>
                </a:solidFill>
              </a:rPr>
              <a:t>Reflectie en verantwoording</a:t>
            </a:r>
            <a:br>
              <a:rPr lang="nl-NL" dirty="0">
                <a:solidFill>
                  <a:srgbClr val="FF0000"/>
                </a:solidFill>
              </a:rPr>
            </a:br>
            <a:r>
              <a:rPr lang="nl-NL" dirty="0">
                <a:solidFill>
                  <a:srgbClr val="FF0000"/>
                </a:solidFill>
              </a:rPr>
              <a:t>(per persoon)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20000" y="2440221"/>
            <a:ext cx="10233800" cy="39305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nl-NL" dirty="0"/>
              <a:t>Wat is jouw bijdrage geweest aan het project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nl-NL" dirty="0"/>
              <a:t>Wat ging goed, wat kan beter?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nl-NL" dirty="0"/>
              <a:t>Hoe heb je de samenwerking geborgd/gedaan?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nl-NL" dirty="0"/>
              <a:t>Wat heb je ervan geleerd?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nl-NL" dirty="0"/>
              <a:t>Wat vind je van deze manier van leren?</a:t>
            </a:r>
          </a:p>
        </p:txBody>
      </p:sp>
    </p:spTree>
    <p:extLst>
      <p:ext uri="{BB962C8B-B14F-4D97-AF65-F5344CB8AC3E}">
        <p14:creationId xmlns:p14="http://schemas.microsoft.com/office/powerpoint/2010/main" val="1920944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Inleveren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nl-NL" dirty="0"/>
              <a:t>Op papier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nl-NL" dirty="0"/>
              <a:t>Netjes gebundeld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nl-NL" dirty="0"/>
              <a:t>Op tijd! (tussendoor ook een inlevermoment)</a:t>
            </a:r>
          </a:p>
          <a:p>
            <a:pPr>
              <a:buFont typeface="Wingdings" panose="05000000000000000000" pitchFamily="2" charset="2"/>
              <a:buChar char="ü"/>
            </a:pPr>
            <a:endParaRPr lang="nl-NL" dirty="0"/>
          </a:p>
          <a:p>
            <a:pPr>
              <a:buFont typeface="Wingdings" panose="05000000000000000000" pitchFamily="2" charset="2"/>
              <a:buChar char="ü"/>
            </a:pPr>
            <a:r>
              <a:rPr lang="nl-NL" dirty="0"/>
              <a:t>Ook inleveren op It’s </a:t>
            </a:r>
            <a:r>
              <a:rPr lang="nl-NL" dirty="0" err="1"/>
              <a:t>learning</a:t>
            </a:r>
            <a:r>
              <a:rPr lang="nl-NL" dirty="0"/>
              <a:t> (PDF document).</a:t>
            </a:r>
          </a:p>
        </p:txBody>
      </p:sp>
    </p:spTree>
    <p:extLst>
      <p:ext uri="{BB962C8B-B14F-4D97-AF65-F5344CB8AC3E}">
        <p14:creationId xmlns:p14="http://schemas.microsoft.com/office/powerpoint/2010/main" val="412377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Inzicht te geven voor de klant en/of docent (agile/scrum)</a:t>
            </a:r>
          </a:p>
          <a:p>
            <a:r>
              <a:rPr lang="nl-NL" dirty="0"/>
              <a:t>Structuur geven aan de ontwerp- en productieproces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1. Feedback</a:t>
            </a:r>
          </a:p>
          <a:p>
            <a:pPr marL="0" indent="0">
              <a:buNone/>
            </a:pPr>
            <a:r>
              <a:rPr lang="nl-NL" dirty="0"/>
              <a:t>2. Voortgang proces</a:t>
            </a:r>
          </a:p>
          <a:p>
            <a:pPr marL="0" indent="0">
              <a:buNone/>
            </a:pPr>
            <a:r>
              <a:rPr lang="nl-NL" dirty="0"/>
              <a:t>3. Kwaliteit product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315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Eisen voorpagina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nl-NL" dirty="0"/>
              <a:t>Naam van het project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nl-NL" dirty="0"/>
              <a:t>Naam van bedrijf/organisatie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nl-NL" dirty="0"/>
              <a:t>Naam van medewerkers/studenten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nl-NL" dirty="0"/>
              <a:t>Datum</a:t>
            </a:r>
          </a:p>
          <a:p>
            <a:pPr marL="0" indent="0">
              <a:buNone/>
            </a:pPr>
            <a:endParaRPr lang="nl-NL" dirty="0"/>
          </a:p>
          <a:p>
            <a:pPr>
              <a:buFont typeface="Wingdings" panose="05000000000000000000" pitchFamily="2" charset="2"/>
              <a:buChar char="ü"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660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Inhoudsopgave - pagina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nl-NL" dirty="0"/>
              <a:t>Korte beschrijving (geef de context weer van jullie project)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nl-NL" dirty="0"/>
              <a:t>Inhoudsopgave met paginanummering</a:t>
            </a:r>
          </a:p>
        </p:txBody>
      </p:sp>
    </p:spTree>
    <p:extLst>
      <p:ext uri="{BB962C8B-B14F-4D97-AF65-F5344CB8AC3E}">
        <p14:creationId xmlns:p14="http://schemas.microsoft.com/office/powerpoint/2010/main" val="406480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Probleemstelling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nl-NL" dirty="0"/>
              <a:t>Wensen en eisen van </a:t>
            </a:r>
            <a:r>
              <a:rPr lang="nl-NL" b="1" dirty="0"/>
              <a:t>de klant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nl-NL" dirty="0"/>
              <a:t>Omschrijving probleem/vraag zoals aangegeven volgens </a:t>
            </a:r>
            <a:r>
              <a:rPr lang="nl-NL" b="1" dirty="0"/>
              <a:t>de klant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nl-NL" dirty="0"/>
              <a:t>Omschrijving kaders (technisch, economisch, tijd)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nl-NL" dirty="0"/>
              <a:t>Eventueel tekeningen/verduidelijking erbij</a:t>
            </a:r>
          </a:p>
          <a:p>
            <a:pPr marL="0" indent="0">
              <a:buNone/>
            </a:pPr>
            <a:endParaRPr lang="nl-NL" dirty="0"/>
          </a:p>
          <a:p>
            <a:pPr>
              <a:buFont typeface="Wingdings" panose="05000000000000000000" pitchFamily="2" charset="2"/>
              <a:buChar char="ü"/>
            </a:pPr>
            <a:endParaRPr lang="nl-NL" dirty="0"/>
          </a:p>
          <a:p>
            <a:pPr>
              <a:buFont typeface="Wingdings" panose="05000000000000000000" pitchFamily="2" charset="2"/>
              <a:buChar char="ü"/>
            </a:pPr>
            <a:endParaRPr lang="nl-NL" dirty="0"/>
          </a:p>
          <a:p>
            <a:pPr marL="0" indent="0">
              <a:buNone/>
            </a:pPr>
            <a:r>
              <a:rPr lang="nl-NL" dirty="0"/>
              <a:t>(dit is de eerste feedback aan de klant, heb je de vraag goed begrepen)</a:t>
            </a:r>
          </a:p>
        </p:txBody>
      </p:sp>
    </p:spTree>
    <p:extLst>
      <p:ext uri="{BB962C8B-B14F-4D97-AF65-F5344CB8AC3E}">
        <p14:creationId xmlns:p14="http://schemas.microsoft.com/office/powerpoint/2010/main" val="473251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0D9F3B-1AD4-49E6-B34E-E00149C7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Functioneel ontwerp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47C3B0D-DDD2-44D1-B488-D31212AB0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Welke functies moet de applicatie hebben?</a:t>
            </a:r>
          </a:p>
          <a:p>
            <a:r>
              <a:rPr lang="nl-NL" dirty="0"/>
              <a:t>Eventueel </a:t>
            </a:r>
            <a:r>
              <a:rPr lang="nl-NL" dirty="0" err="1"/>
              <a:t>use</a:t>
            </a:r>
            <a:r>
              <a:rPr lang="nl-NL" dirty="0"/>
              <a:t>-cases</a:t>
            </a:r>
          </a:p>
          <a:p>
            <a:r>
              <a:rPr lang="nl-NL" dirty="0"/>
              <a:t>Koppel dit terug naar de klant (agile!)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35053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C351D-08C7-4695-B7C9-17A22723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Grafische ontwerp</a:t>
            </a:r>
            <a:br>
              <a:rPr lang="nl-NL" dirty="0"/>
            </a:br>
            <a:r>
              <a:rPr lang="nl-NL" dirty="0"/>
              <a:t>(onderdeel Functioneel ontwerp)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9DA9DFE-F03F-4250-A5FC-3D7265F23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Schets hoe je denkt dat de klant de applicatie er uit wil laten zien</a:t>
            </a:r>
          </a:p>
          <a:p>
            <a:r>
              <a:rPr lang="nl-NL" dirty="0"/>
              <a:t>Koppel dit terug naar de klant (agile!)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9049128-B04B-41F6-AFFE-5F605B9A7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849" y="2675239"/>
            <a:ext cx="7809723" cy="438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74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0711A-B569-4162-A19A-F672A719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Technisch ontwerp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63D408-6909-4188-BFA4-C2D3A342C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dirty="0"/>
              <a:t>Technische schets van de applicatie:</a:t>
            </a:r>
          </a:p>
          <a:p>
            <a:pPr marL="0" indent="0">
              <a:buNone/>
            </a:pPr>
            <a:r>
              <a:rPr lang="nl-NL" dirty="0"/>
              <a:t>Bijvoorbeeld:</a:t>
            </a:r>
          </a:p>
          <a:p>
            <a:pPr lvl="1"/>
            <a:r>
              <a:rPr lang="nl-NL" dirty="0"/>
              <a:t>verbindingen database-applicatieserver-app </a:t>
            </a:r>
          </a:p>
          <a:p>
            <a:pPr lvl="1"/>
            <a:r>
              <a:rPr lang="nl-NL" dirty="0"/>
              <a:t>Verschillende entiteiten (mensen-dingen-data) en hun verbindingen</a:t>
            </a:r>
          </a:p>
          <a:p>
            <a:pPr lvl="1"/>
            <a:r>
              <a:rPr lang="nl-NL" dirty="0"/>
              <a:t>Klasse-diagram (zie volgende pagina)</a:t>
            </a:r>
          </a:p>
          <a:p>
            <a:pPr lvl="1"/>
            <a:endParaRPr lang="nl-NL" dirty="0"/>
          </a:p>
          <a:p>
            <a:pPr marL="0" indent="0">
              <a:buNone/>
            </a:pPr>
            <a:r>
              <a:rPr lang="nl-NL" dirty="0"/>
              <a:t>Puntsgewijs, wat moet het bevatten (data) wat heb je nodig?</a:t>
            </a:r>
          </a:p>
          <a:p>
            <a:pPr marL="0" indent="0">
              <a:buNone/>
            </a:pPr>
            <a:r>
              <a:rPr lang="nl-NL" dirty="0"/>
              <a:t>2</a:t>
            </a:r>
            <a:r>
              <a:rPr lang="nl-NL" baseline="30000" dirty="0"/>
              <a:t>e</a:t>
            </a:r>
            <a:r>
              <a:rPr lang="nl-NL" dirty="0"/>
              <a:t> instantie: wat wordt er gedaan met deze data?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(Bij OOP gaan we uit van data, waar we iets mee gaan doen.</a:t>
            </a:r>
            <a:br>
              <a:rPr lang="nl-NL" dirty="0"/>
            </a:br>
            <a:r>
              <a:rPr lang="nl-NL" dirty="0"/>
              <a:t> Helaas is functioneel [wat doet het] ontwerp een verkeerde term)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59593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Klasse diagram</a:t>
            </a:r>
            <a:br>
              <a:rPr lang="nl-NL" dirty="0"/>
            </a:br>
            <a:r>
              <a:rPr lang="nl-NL" dirty="0"/>
              <a:t>(onderdeel technisch ontwerp)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nl-NL" dirty="0"/>
              <a:t>Schetsen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nl-NL" dirty="0"/>
              <a:t>Wel uitgewerkt met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nl-NL" dirty="0" err="1"/>
              <a:t>Instance</a:t>
            </a:r>
            <a:r>
              <a:rPr lang="nl-NL" dirty="0"/>
              <a:t> variabelen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nl-NL" dirty="0"/>
              <a:t>Methoden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nl-NL" dirty="0"/>
              <a:t>Relaties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101" y="2935968"/>
            <a:ext cx="4462669" cy="3609981"/>
          </a:xfrm>
          <a:prstGeom prst="rect">
            <a:avLst/>
          </a:prstGeom>
        </p:spPr>
      </p:pic>
      <p:pic>
        <p:nvPicPr>
          <p:cNvPr id="4" name="Picture 2" descr="Afbeeldingsresultaat voor aggregation uml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531" y="2035123"/>
            <a:ext cx="4820478" cy="270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248076"/>
      </p:ext>
    </p:extLst>
  </p:cSld>
  <p:clrMapOvr>
    <a:masterClrMapping/>
  </p:clrMapOvr>
</p:sld>
</file>

<file path=ppt/theme/theme1.xml><?xml version="1.0" encoding="utf-8"?>
<a:theme xmlns:a="http://schemas.openxmlformats.org/drawingml/2006/main" name="Diepte">
  <a:themeElements>
    <a:clrScheme name="Diept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iept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ept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Diepte</Template>
  <TotalTime>143</TotalTime>
  <Words>375</Words>
  <Application>Microsoft Office PowerPoint</Application>
  <PresentationFormat>Breedbeeld</PresentationFormat>
  <Paragraphs>79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Arial</vt:lpstr>
      <vt:lpstr>Corbel</vt:lpstr>
      <vt:lpstr>Wingdings</vt:lpstr>
      <vt:lpstr>Diepte</vt:lpstr>
      <vt:lpstr>Eisen/opzet projectplan</vt:lpstr>
      <vt:lpstr>Doel</vt:lpstr>
      <vt:lpstr>Eisen voorpagina</vt:lpstr>
      <vt:lpstr>Inhoudsopgave - pagina</vt:lpstr>
      <vt:lpstr>Probleemstelling</vt:lpstr>
      <vt:lpstr>Functioneel ontwerp</vt:lpstr>
      <vt:lpstr>Grafische ontwerp (onderdeel Functioneel ontwerp)</vt:lpstr>
      <vt:lpstr>Technisch ontwerp</vt:lpstr>
      <vt:lpstr>Klasse diagram (onderdeel technisch ontwerp)</vt:lpstr>
      <vt:lpstr>Code  (hoeft niet, deze staat op de Vistual Studio Team Site)</vt:lpstr>
      <vt:lpstr>Implementatie</vt:lpstr>
      <vt:lpstr>Procesverloop</vt:lpstr>
      <vt:lpstr>Reflectie en verantwoording (per persoon)</vt:lpstr>
      <vt:lpstr>Inleveren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Eisen/opzet verslag</dc:title>
  <dc:creator>Leo Korbee</dc:creator>
  <cp:lastModifiedBy>Korbee, Leo</cp:lastModifiedBy>
  <cp:revision>5</cp:revision>
  <dcterms:created xsi:type="dcterms:W3CDTF">2017-05-06T08:48:03Z</dcterms:created>
  <dcterms:modified xsi:type="dcterms:W3CDTF">2017-10-26T11:04:33Z</dcterms:modified>
</cp:coreProperties>
</file>