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C025-F790-9C45-9580-9679861F61E8}" type="datetimeFigureOut"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9B79-1157-BA42-BCAA-FA8A8D8140B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val 242"/>
          <p:cNvSpPr/>
          <p:nvPr/>
        </p:nvSpPr>
        <p:spPr>
          <a:xfrm>
            <a:off x="4854266" y="5401126"/>
            <a:ext cx="548640" cy="2926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41400"/>
            <a:ext cx="1943100" cy="505168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FASTA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GenBank</a:t>
            </a: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1</a:t>
            </a:r>
            <a:r>
              <a:rPr lang="en-US" b="1" dirty="0" smtClean="0">
                <a:solidFill>
                  <a:srgbClr val="0000FF"/>
                </a:solidFill>
              </a:rPr>
              <a:t>.x</a:t>
            </a: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00FF"/>
                </a:solidFill>
              </a:rPr>
              <a:t>SBOL 2</a:t>
            </a:r>
            <a:r>
              <a:rPr lang="en-US" b="1" dirty="0" smtClean="0">
                <a:solidFill>
                  <a:srgbClr val="0000FF"/>
                </a:solidFill>
              </a:rPr>
              <a:t>.x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600" y="1028700"/>
            <a:ext cx="49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ACTGTGCCGTTAAACGTGATTAAATCCGTACTGATAT…</a:t>
            </a:r>
          </a:p>
        </p:txBody>
      </p:sp>
      <p:grpSp>
        <p:nvGrpSpPr>
          <p:cNvPr id="4" name="Group 201"/>
          <p:cNvGrpSpPr/>
          <p:nvPr/>
        </p:nvGrpSpPr>
        <p:grpSpPr>
          <a:xfrm>
            <a:off x="3073400" y="4970839"/>
            <a:ext cx="4949542" cy="1722061"/>
            <a:chOff x="3073400" y="4907339"/>
            <a:chExt cx="4949542" cy="1722061"/>
          </a:xfrm>
        </p:grpSpPr>
        <p:sp>
          <p:nvSpPr>
            <p:cNvPr id="10" name="Right Arrow 9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-Up Arrow 16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4165303" y="4942894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aTc</a:t>
              </a: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4528835" y="5249797"/>
              <a:ext cx="287331" cy="14394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Sun 153"/>
            <p:cNvSpPr/>
            <p:nvPr/>
          </p:nvSpPr>
          <p:spPr>
            <a:xfrm>
              <a:off x="6870700" y="5171377"/>
              <a:ext cx="494375" cy="494375"/>
            </a:xfrm>
            <a:prstGeom prst="su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>
              <a:spLocks/>
            </p:cNvSpPr>
            <p:nvPr/>
          </p:nvSpPr>
          <p:spPr>
            <a:xfrm>
              <a:off x="6810724" y="5220220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GFP</a:t>
              </a: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rot="5400000" flipH="1" flipV="1">
              <a:off x="6814704" y="5709974"/>
              <a:ext cx="315193" cy="1524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086100" y="49544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83284" y="49538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3073400" y="49112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01" name="TextBox 200"/>
            <p:cNvSpPr txBox="1">
              <a:spLocks/>
            </p:cNvSpPr>
            <p:nvPr/>
          </p:nvSpPr>
          <p:spPr>
            <a:xfrm>
              <a:off x="6631008" y="49073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5" name="Group 202"/>
          <p:cNvGrpSpPr/>
          <p:nvPr/>
        </p:nvGrpSpPr>
        <p:grpSpPr>
          <a:xfrm>
            <a:off x="3073400" y="3197978"/>
            <a:ext cx="4949542" cy="1315661"/>
            <a:chOff x="3073400" y="5313739"/>
            <a:chExt cx="4949542" cy="1315661"/>
          </a:xfrm>
        </p:grpSpPr>
        <p:sp>
          <p:nvSpPr>
            <p:cNvPr id="204" name="Right Arrow 203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06" name="Bent Arrow 205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86100" y="5366961"/>
              <a:ext cx="2959100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83284" y="5366403"/>
              <a:ext cx="190501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53176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53137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</p:grpSp>
      <p:grpSp>
        <p:nvGrpSpPr>
          <p:cNvPr id="7" name="Group 223"/>
          <p:cNvGrpSpPr/>
          <p:nvPr/>
        </p:nvGrpSpPr>
        <p:grpSpPr>
          <a:xfrm>
            <a:off x="3292264" y="1956659"/>
            <a:ext cx="4556280" cy="836221"/>
            <a:chOff x="3296913" y="5745163"/>
            <a:chExt cx="4556280" cy="836221"/>
          </a:xfrm>
        </p:grpSpPr>
        <p:sp>
          <p:nvSpPr>
            <p:cNvPr id="225" name="Right Arrow 224"/>
            <p:cNvSpPr/>
            <p:nvPr/>
          </p:nvSpPr>
          <p:spPr>
            <a:xfrm>
              <a:off x="4161438" y="594523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26" name="Right Arrow 225"/>
            <p:cNvSpPr/>
            <p:nvPr/>
          </p:nvSpPr>
          <p:spPr>
            <a:xfrm>
              <a:off x="6596047" y="594377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  <p:sp>
          <p:nvSpPr>
            <p:cNvPr id="227" name="Bent Arrow 226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hord 227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Bent Arrow 228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hord 229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Left-Right-Up Arrow 230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-Right-Up Arrow 231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5206049" y="146050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5206049" y="455932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own Arrow 240"/>
          <p:cNvSpPr/>
          <p:nvPr/>
        </p:nvSpPr>
        <p:spPr>
          <a:xfrm>
            <a:off x="5206049" y="279288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/>
          <p:cNvCxnSpPr>
            <a:endCxn id="243" idx="3"/>
          </p:cNvCxnSpPr>
          <p:nvPr/>
        </p:nvCxnSpPr>
        <p:spPr>
          <a:xfrm flipV="1">
            <a:off x="4528835" y="5650883"/>
            <a:ext cx="405777" cy="3578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3" idx="5"/>
          </p:cNvCxnSpPr>
          <p:nvPr/>
        </p:nvCxnSpPr>
        <p:spPr>
          <a:xfrm rot="16200000" flipH="1">
            <a:off x="5359651" y="5613792"/>
            <a:ext cx="225042" cy="29922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>
            <a:spLocks/>
          </p:cNvSpPr>
          <p:nvPr/>
        </p:nvSpPr>
        <p:spPr>
          <a:xfrm>
            <a:off x="4816166" y="5350326"/>
            <a:ext cx="6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TetR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2</cp:revision>
  <dcterms:created xsi:type="dcterms:W3CDTF">2015-06-02T19:01:13Z</dcterms:created>
  <dcterms:modified xsi:type="dcterms:W3CDTF">2016-10-22T16:38:37Z</dcterms:modified>
</cp:coreProperties>
</file>