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7735-1E1D-474B-B3CB-EFB09A819A0C}" type="datetimeFigureOut"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DC20-0BCF-2A46-B297-450BC084CF8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24364" y="2551545"/>
            <a:ext cx="831272" cy="45027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LacI</a:t>
            </a:r>
          </a:p>
        </p:txBody>
      </p:sp>
      <p:sp>
        <p:nvSpPr>
          <p:cNvPr id="6" name="Oval 5"/>
          <p:cNvSpPr/>
          <p:nvPr/>
        </p:nvSpPr>
        <p:spPr>
          <a:xfrm>
            <a:off x="3916219" y="2551545"/>
            <a:ext cx="831272" cy="45027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TetR</a:t>
            </a:r>
          </a:p>
        </p:txBody>
      </p:sp>
      <p:sp>
        <p:nvSpPr>
          <p:cNvPr id="16" name="Freeform 15"/>
          <p:cNvSpPr/>
          <p:nvPr/>
        </p:nvSpPr>
        <p:spPr>
          <a:xfrm>
            <a:off x="2528455" y="2089726"/>
            <a:ext cx="1616363" cy="450273"/>
          </a:xfrm>
          <a:custGeom>
            <a:avLst/>
            <a:gdLst>
              <a:gd name="connsiteX0" fmla="*/ 0 w 1616363"/>
              <a:gd name="connsiteY0" fmla="*/ 363682 h 363682"/>
              <a:gd name="connsiteX1" fmla="*/ 1004454 w 1616363"/>
              <a:gd name="connsiteY1" fmla="*/ 5773 h 363682"/>
              <a:gd name="connsiteX2" fmla="*/ 1616363 w 1616363"/>
              <a:gd name="connsiteY2" fmla="*/ 329046 h 363682"/>
              <a:gd name="connsiteX0" fmla="*/ 0 w 1616363"/>
              <a:gd name="connsiteY0" fmla="*/ 363682 h 363682"/>
              <a:gd name="connsiteX1" fmla="*/ 796636 w 1616363"/>
              <a:gd name="connsiteY1" fmla="*/ 5773 h 363682"/>
              <a:gd name="connsiteX2" fmla="*/ 1616363 w 1616363"/>
              <a:gd name="connsiteY2" fmla="*/ 329046 h 363682"/>
              <a:gd name="connsiteX0" fmla="*/ 0 w 1616363"/>
              <a:gd name="connsiteY0" fmla="*/ 363682 h 363682"/>
              <a:gd name="connsiteX1" fmla="*/ 796636 w 1616363"/>
              <a:gd name="connsiteY1" fmla="*/ 5773 h 363682"/>
              <a:gd name="connsiteX2" fmla="*/ 1616363 w 1616363"/>
              <a:gd name="connsiteY2" fmla="*/ 329046 h 363682"/>
              <a:gd name="connsiteX0" fmla="*/ 0 w 1616363"/>
              <a:gd name="connsiteY0" fmla="*/ 363682 h 363682"/>
              <a:gd name="connsiteX1" fmla="*/ 796636 w 1616363"/>
              <a:gd name="connsiteY1" fmla="*/ 5773 h 363682"/>
              <a:gd name="connsiteX2" fmla="*/ 1616363 w 1616363"/>
              <a:gd name="connsiteY2" fmla="*/ 329046 h 363682"/>
              <a:gd name="connsiteX0" fmla="*/ 0 w 1616363"/>
              <a:gd name="connsiteY0" fmla="*/ 34636 h 34636"/>
              <a:gd name="connsiteX1" fmla="*/ 1616363 w 1616363"/>
              <a:gd name="connsiteY1" fmla="*/ 0 h 34636"/>
              <a:gd name="connsiteX0" fmla="*/ 0 w 1616363"/>
              <a:gd name="connsiteY0" fmla="*/ 450273 h 450273"/>
              <a:gd name="connsiteX1" fmla="*/ 1616363 w 1616363"/>
              <a:gd name="connsiteY1" fmla="*/ 415637 h 450273"/>
              <a:gd name="connsiteX0" fmla="*/ 0 w 1616363"/>
              <a:gd name="connsiteY0" fmla="*/ 450273 h 450273"/>
              <a:gd name="connsiteX1" fmla="*/ 1616363 w 1616363"/>
              <a:gd name="connsiteY1" fmla="*/ 415637 h 45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6363" h="450273">
                <a:moveTo>
                  <a:pt x="0" y="450273"/>
                </a:moveTo>
                <a:cubicBezTo>
                  <a:pt x="365607" y="0"/>
                  <a:pt x="1423938" y="103910"/>
                  <a:pt x="1616363" y="415637"/>
                </a:cubicBezTo>
              </a:path>
            </a:pathLst>
          </a:custGeom>
          <a:ln>
            <a:solidFill>
              <a:schemeClr val="accent2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0800000">
            <a:off x="2750125" y="3001818"/>
            <a:ext cx="1616363" cy="450273"/>
          </a:xfrm>
          <a:custGeom>
            <a:avLst/>
            <a:gdLst>
              <a:gd name="connsiteX0" fmla="*/ 0 w 1616363"/>
              <a:gd name="connsiteY0" fmla="*/ 363682 h 363682"/>
              <a:gd name="connsiteX1" fmla="*/ 1004454 w 1616363"/>
              <a:gd name="connsiteY1" fmla="*/ 5773 h 363682"/>
              <a:gd name="connsiteX2" fmla="*/ 1616363 w 1616363"/>
              <a:gd name="connsiteY2" fmla="*/ 329046 h 363682"/>
              <a:gd name="connsiteX0" fmla="*/ 0 w 1616363"/>
              <a:gd name="connsiteY0" fmla="*/ 363682 h 363682"/>
              <a:gd name="connsiteX1" fmla="*/ 796636 w 1616363"/>
              <a:gd name="connsiteY1" fmla="*/ 5773 h 363682"/>
              <a:gd name="connsiteX2" fmla="*/ 1616363 w 1616363"/>
              <a:gd name="connsiteY2" fmla="*/ 329046 h 363682"/>
              <a:gd name="connsiteX0" fmla="*/ 0 w 1616363"/>
              <a:gd name="connsiteY0" fmla="*/ 363682 h 363682"/>
              <a:gd name="connsiteX1" fmla="*/ 796636 w 1616363"/>
              <a:gd name="connsiteY1" fmla="*/ 5773 h 363682"/>
              <a:gd name="connsiteX2" fmla="*/ 1616363 w 1616363"/>
              <a:gd name="connsiteY2" fmla="*/ 329046 h 363682"/>
              <a:gd name="connsiteX0" fmla="*/ 0 w 1616363"/>
              <a:gd name="connsiteY0" fmla="*/ 363682 h 363682"/>
              <a:gd name="connsiteX1" fmla="*/ 796636 w 1616363"/>
              <a:gd name="connsiteY1" fmla="*/ 5773 h 363682"/>
              <a:gd name="connsiteX2" fmla="*/ 1616363 w 1616363"/>
              <a:gd name="connsiteY2" fmla="*/ 329046 h 363682"/>
              <a:gd name="connsiteX0" fmla="*/ 0 w 1616363"/>
              <a:gd name="connsiteY0" fmla="*/ 34636 h 34636"/>
              <a:gd name="connsiteX1" fmla="*/ 1616363 w 1616363"/>
              <a:gd name="connsiteY1" fmla="*/ 0 h 34636"/>
              <a:gd name="connsiteX0" fmla="*/ 0 w 1616363"/>
              <a:gd name="connsiteY0" fmla="*/ 450273 h 450273"/>
              <a:gd name="connsiteX1" fmla="*/ 1616363 w 1616363"/>
              <a:gd name="connsiteY1" fmla="*/ 415637 h 450273"/>
              <a:gd name="connsiteX0" fmla="*/ 0 w 1616363"/>
              <a:gd name="connsiteY0" fmla="*/ 450273 h 450273"/>
              <a:gd name="connsiteX1" fmla="*/ 1616363 w 1616363"/>
              <a:gd name="connsiteY1" fmla="*/ 415637 h 45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6363" h="450273">
                <a:moveTo>
                  <a:pt x="0" y="450273"/>
                </a:moveTo>
                <a:cubicBezTo>
                  <a:pt x="365607" y="0"/>
                  <a:pt x="1423938" y="103910"/>
                  <a:pt x="1616363" y="415637"/>
                </a:cubicBezTo>
              </a:path>
            </a:pathLst>
          </a:custGeom>
          <a:ln>
            <a:solidFill>
              <a:schemeClr val="accent2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221182" y="2043542"/>
            <a:ext cx="230908" cy="1588"/>
          </a:xfrm>
          <a:prstGeom prst="line">
            <a:avLst/>
          </a:prstGeom>
          <a:ln>
            <a:solidFill>
              <a:srgbClr val="C0504D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2677" y="1624963"/>
            <a:ext cx="564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IPTG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6200000" flipV="1">
            <a:off x="3446579" y="3509027"/>
            <a:ext cx="230908" cy="1588"/>
          </a:xfrm>
          <a:prstGeom prst="line">
            <a:avLst/>
          </a:prstGeom>
          <a:ln>
            <a:solidFill>
              <a:srgbClr val="C0504D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35842" y="355600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1</cp:revision>
  <dcterms:created xsi:type="dcterms:W3CDTF">2015-05-11T04:35:15Z</dcterms:created>
  <dcterms:modified xsi:type="dcterms:W3CDTF">2015-05-11T04:42:53Z</dcterms:modified>
</cp:coreProperties>
</file>