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7953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6454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14900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35DDF1-B5F4-9D6A-5905-AFE7C47B117A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24908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49854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616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B218A8-6435-5754-F420-BA6283A37DD7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0138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6361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148780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611793-8BC8-B44B-DDEE-09B32DBBE2E1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9598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6169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49275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6AD6F7-4CF4-4A88-192C-3050E502463A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4359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Color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Model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9379366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name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rgb()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hex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hsl()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5777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Pseudo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Class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15784470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:hover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:focus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:disable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:required</a:t>
            </a: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.....more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1811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Structural Pseudo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Class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10325957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:first-child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:last-child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:n-th-child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:first-of-type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:last-of-type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:n-th-child(2n)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2237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Box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Model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7484524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Margin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Padding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Border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—box-sizing</a:t>
            </a: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42432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Size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Units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35822806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cm, m (Never Use)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px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vw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vh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%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rem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em</a:t>
            </a: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One-dimensional layout method for arranging items in rows or columns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flex-direction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justify-content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align-items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flex-wrap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align-content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gap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0E9E92-1C47-98E6-EB47-F7B588A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98" y="1988198"/>
            <a:ext cx="4869802" cy="48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23CF9-FF32-5BD7-A357-AA86E3CF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order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flex-grow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flex-shrink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flex-basis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 (shorthand)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5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Navbar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23CF9-FF32-5BD7-A357-AA86E3CF87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771191"/>
            <a:ext cx="4898571" cy="3405771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5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95</Words>
  <Application>Microsoft Office PowerPoint</Application>
  <DocSecurity>0</DocSecurity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Open Sans</vt:lpstr>
      <vt:lpstr>Office Theme</vt:lpstr>
      <vt:lpstr>Color Model </vt:lpstr>
      <vt:lpstr>Pseudo Class </vt:lpstr>
      <vt:lpstr>Structural Pseudo Class </vt:lpstr>
      <vt:lpstr>Box Model </vt:lpstr>
      <vt:lpstr>Size Units </vt:lpstr>
      <vt:lpstr>Flexbox </vt:lpstr>
      <vt:lpstr>Flexbox </vt:lpstr>
      <vt:lpstr>Navbar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Model </dc:title>
  <dc:subject/>
  <dc:creator/>
  <cp:keywords/>
  <dc:description/>
  <cp:lastModifiedBy>Bijit Mondal</cp:lastModifiedBy>
  <cp:revision>22</cp:revision>
  <dcterms:modified xsi:type="dcterms:W3CDTF">2024-08-16T16:17:04Z</dcterms:modified>
  <cp:category/>
  <dc:identifier/>
  <cp:contentStatus/>
  <dc:language/>
  <cp:version/>
</cp:coreProperties>
</file>