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i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244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Relationship Id="rId1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7-12T12:09:43Z" idx="1">
    <p:pos x="7146" y="1149"/>
    <p:text>It does structure and formatting</p:text>
    <p:extLst>
      <p:ext uri="{C676402C-5697-4E1C-873F-D02D1690AC5C}">
        <p15:threadingInfo xmlns:p15="http://schemas.microsoft.com/office/powerpoint/2012/main" timeZoneBias="-330"/>
      </p:ext>
      <p:ext uri="{19B8F6BF-5375-455C-9EA6-DF929625EA0E}">
        <p15:presenceInfo xmlns:p15="http://schemas.microsoft.com/office/powerpoint/2012/main" userId="teamlab_data:0;5;bijit;1;5;bijit;2;1;1;3;20;2024-07-12T06:39:43Z;4;38;{659E0E0C-5A00-B67C-89F8-3E2D4FE9E28B};" providerId="AD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snapdeal demo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9439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What is the </a:t>
            </a:r>
            <a:r>
              <a:rPr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Internet</a:t>
            </a:r>
            <a:r>
              <a:rPr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?</a:t>
            </a:r>
            <a:endParaRPr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20007371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600200"/>
            <a:ext cx="10515600" cy="45767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IN" sz="2800" b="0" i="0" u="none" strike="noStrike" cap="none" spc="0">
                <a:solidFill>
                  <a:schemeClr val="accent2">
                    <a:lumMod val="60000"/>
                    <a:lumOff val="40000"/>
                  </a:schemeClr>
                </a:solidFill>
                <a:latin typeface="Open Sans"/>
                <a:cs typeface="Open Sans"/>
              </a:rPr>
              <a:t>The internet is like a huge network of computers and devices that are all connected together.</a:t>
            </a:r>
            <a:endParaRPr sz="2800" u="sng">
              <a:solidFill>
                <a:schemeClr val="accent2">
                  <a:lumMod val="60000"/>
                  <a:lumOff val="40000"/>
                </a:schemeClr>
              </a:solidFill>
              <a:latin typeface="Open Sans"/>
              <a:cs typeface="Open Sans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822983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86050" y="2604066"/>
            <a:ext cx="6459899" cy="4034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733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Discord 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Channel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81477315" name="Content Placeholder 2"/>
          <p:cNvSpPr>
            <a:spLocks noGrp="1"/>
          </p:cNvSpPr>
          <p:nvPr/>
        </p:nvSpPr>
        <p:spPr bwMode="auto">
          <a:xfrm>
            <a:off x="782168" y="176959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15964830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47900" y="2228243"/>
            <a:ext cx="3892687" cy="389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9088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HTML </a:t>
            </a: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Elements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170195005" name="Content Placeholder 2"/>
          <p:cNvSpPr>
            <a:spLocks noGrp="1"/>
          </p:cNvSpPr>
          <p:nvPr/>
        </p:nvSpPr>
        <p:spPr bwMode="auto">
          <a:xfrm>
            <a:off x="782168" y="176959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326388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What is the 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Internet</a:t>
            </a: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88808867" name="Content Placeholder 2"/>
          <p:cNvSpPr>
            <a:spLocks noGrp="1"/>
          </p:cNvSpPr>
          <p:nvPr/>
        </p:nvSpPr>
        <p:spPr bwMode="auto">
          <a:xfrm>
            <a:off x="838198" y="1825624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13828956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2649" y="2495549"/>
            <a:ext cx="8155350" cy="330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3450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What is the 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Web Development </a:t>
            </a: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00274902" name="Content Placeholder 2"/>
          <p:cNvSpPr>
            <a:spLocks noGrp="1"/>
          </p:cNvSpPr>
          <p:nvPr/>
        </p:nvSpPr>
        <p:spPr bwMode="auto">
          <a:xfrm>
            <a:off x="838198" y="182562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31936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Building website for the Internet</a:t>
            </a: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801503" name="Title 1"/>
          <p:cNvSpPr>
            <a:spLocks noGrp="1"/>
          </p:cNvSpPr>
          <p:nvPr>
            <p:ph type="title"/>
          </p:nvPr>
        </p:nvSpPr>
        <p:spPr bwMode="auto">
          <a:xfrm>
            <a:off x="838198" y="365123"/>
            <a:ext cx="10515600" cy="1325561"/>
          </a:xfrm>
        </p:spPr>
        <p:txBody>
          <a:bodyPr/>
          <a:lstStyle/>
          <a:p>
            <a:pPr algn="l">
              <a:defRPr/>
            </a:pPr>
            <a:r>
              <a:rPr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Demo</a:t>
            </a: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27796761" name="Content Placeholder 2"/>
          <p:cNvSpPr>
            <a:spLocks noGrp="1"/>
          </p:cNvSpPr>
          <p:nvPr/>
        </p:nvSpPr>
        <p:spPr bwMode="auto">
          <a:xfrm>
            <a:off x="838198" y="182562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661758" name="Content Placeholder 2"/>
          <p:cNvSpPr>
            <a:spLocks noGrp="1"/>
          </p:cNvSpPr>
          <p:nvPr/>
        </p:nvSpPr>
        <p:spPr bwMode="auto">
          <a:xfrm>
            <a:off x="838198" y="182562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pic>
        <p:nvPicPr>
          <p:cNvPr id="1524709067" name=""/>
          <p:cNvPicPr>
            <a:picLocks noChangeAspect="1"/>
          </p:cNvPicPr>
          <p:nvPr/>
        </p:nvPicPr>
        <p:blipFill>
          <a:blip r:embed="rId2"/>
          <a:srcRect l="0" t="13956" r="0" b="12754"/>
          <a:stretch/>
        </p:blipFill>
        <p:spPr bwMode="auto">
          <a:xfrm flipH="0" flipV="0">
            <a:off x="1336446" y="495299"/>
            <a:ext cx="9138105" cy="4362449"/>
          </a:xfrm>
          <a:prstGeom prst="rect">
            <a:avLst/>
          </a:prstGeom>
        </p:spPr>
      </p:pic>
      <p:pic>
        <p:nvPicPr>
          <p:cNvPr id="13042305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42998" y="4612910"/>
            <a:ext cx="1945050" cy="1945050"/>
          </a:xfrm>
          <a:prstGeom prst="rect">
            <a:avLst/>
          </a:prstGeom>
        </p:spPr>
      </p:pic>
      <p:pic>
        <p:nvPicPr>
          <p:cNvPr id="17662151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33899" y="4612910"/>
            <a:ext cx="1468062" cy="2073638"/>
          </a:xfrm>
          <a:prstGeom prst="rect">
            <a:avLst/>
          </a:prstGeom>
        </p:spPr>
      </p:pic>
      <p:pic>
        <p:nvPicPr>
          <p:cNvPr id="17920179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477249" y="4936761"/>
            <a:ext cx="1297349" cy="1297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32262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What we will need to 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Learn </a:t>
            </a: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450931210" name="Content Placeholder 2"/>
          <p:cNvSpPr>
            <a:spLocks noGrp="1"/>
          </p:cNvSpPr>
          <p:nvPr/>
        </p:nvSpPr>
        <p:spPr bwMode="auto">
          <a:xfrm>
            <a:off x="838198" y="182562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37419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Frontend</a:t>
            </a: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 :</a:t>
            </a:r>
            <a:r>
              <a:rPr lang="en-US" sz="2800" b="0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>
                <a:solidFill>
                  <a:schemeClr val="bg1">
                    <a:lumMod val="95000"/>
                  </a:schemeClr>
                </a:solidFill>
              </a:rPr>
              <a:t>HTML, CSS &amp; JavaScript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More if you want to learn by yourself - </a:t>
            </a:r>
            <a:endParaRPr lang="en-US" sz="2800" b="0" i="0" u="none" strike="noStrike" cap="none" spc="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Frontend</a:t>
            </a:r>
            <a:r>
              <a:rPr lang="en-US" sz="2800" b="0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: </a:t>
            </a: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React/</a:t>
            </a:r>
            <a:r>
              <a:rPr lang="en-US" sz="2800" b="1" i="0" u="none" strike="noStrike" cap="none" spc="0">
                <a:solidFill>
                  <a:schemeClr val="accent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Vue</a:t>
            </a: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/Qwik JS</a:t>
            </a:r>
            <a:endParaRPr lang="en-US" sz="2800" b="0" i="0" u="none" strike="noStrike" cap="none" spc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Backend</a:t>
            </a:r>
            <a:r>
              <a:rPr lang="en-US" sz="2800" b="0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:</a:t>
            </a:r>
            <a:r>
              <a:rPr>
                <a:solidFill>
                  <a:schemeClr val="bg1">
                    <a:lumMod val="95000"/>
                  </a:schemeClr>
                </a:solidFill>
              </a:rPr>
              <a:t> PHP(Laravel)/</a:t>
            </a:r>
            <a:r>
              <a:rPr b="1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JavaScript(Nitro JS)</a:t>
            </a:r>
            <a:r>
              <a:rPr>
                <a:solidFill>
                  <a:schemeClr val="bg1">
                    <a:lumMod val="95000"/>
                  </a:schemeClr>
                </a:solidFill>
              </a:rPr>
              <a:t>/Java(Spring Boot, Helidon)</a:t>
            </a:r>
            <a:endParaRPr sz="2800" b="0" i="0" u="none" strike="noStrike" cap="none" spc="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 b="0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>
                <a:solidFill>
                  <a:schemeClr val="bg1">
                    <a:lumMod val="95000"/>
                  </a:schemeClr>
                </a:solidFill>
              </a:rPr>
              <a:t>: SQL(MySQL,SQLite)/NoSQL(MongoDB)</a:t>
            </a: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19308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Prerequisites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75419295" name="Content Placeholder 2"/>
          <p:cNvSpPr>
            <a:spLocks noGrp="1"/>
          </p:cNvSpPr>
          <p:nvPr/>
        </p:nvSpPr>
        <p:spPr bwMode="auto">
          <a:xfrm>
            <a:off x="838198" y="182562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9432862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1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Firefox</a:t>
            </a:r>
            <a:r>
              <a:rPr>
                <a:solidFill>
                  <a:schemeClr val="bg1">
                    <a:lumMod val="95000"/>
                  </a:schemeClr>
                </a:solidFill>
              </a:rPr>
              <a:t>(Browser)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lang="en-US" sz="2800" b="1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Visual Studio Code</a:t>
            </a:r>
            <a:r>
              <a:rPr>
                <a:solidFill>
                  <a:schemeClr val="bg1">
                    <a:lumMod val="95000"/>
                  </a:schemeClr>
                </a:solidFill>
              </a:rPr>
              <a:t>(Code Editor)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4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Setup yourself!!!</a:t>
            </a:r>
            <a:endParaRPr sz="4800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49837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What is the 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HTML </a:t>
            </a: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?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90240381" name="Content Placeholder 2"/>
          <p:cNvSpPr>
            <a:spLocks noGrp="1"/>
          </p:cNvSpPr>
          <p:nvPr/>
        </p:nvSpPr>
        <p:spPr bwMode="auto">
          <a:xfrm>
            <a:off x="838198" y="182562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60785531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HTML </a:t>
            </a:r>
            <a:r>
              <a:rPr>
                <a:solidFill>
                  <a:schemeClr val="bg1">
                    <a:lumMod val="95000"/>
                  </a:schemeClr>
                </a:solidFill>
              </a:rPr>
              <a:t>: Hypertext Markup Language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b="1">
                <a:solidFill>
                  <a:schemeClr val="accent2">
                    <a:lumMod val="60000"/>
                    <a:lumOff val="40000"/>
                  </a:schemeClr>
                </a:solidFill>
              </a:rPr>
              <a:t>Not Case Sensitive</a:t>
            </a:r>
            <a:endParaRPr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3600" b="1" i="0" u="none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Not a Programming Language</a:t>
            </a:r>
            <a:endParaRPr lang="en-US" sz="3600" b="1" i="0" u="sng" strike="noStrike" cap="none" spc="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(</a:t>
            </a: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 it doesn’t have </a:t>
            </a:r>
            <a:r>
              <a:rPr lang="en-US" sz="2800" b="0" i="0" u="none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variables, conditional statements or iterative loops </a:t>
            </a:r>
            <a:r>
              <a:rPr lang="en-US" sz="2800" b="1" i="0" u="none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)</a:t>
            </a:r>
            <a:endParaRPr lang="en-US" sz="3600" b="1" i="0" u="sng" strike="noStrike" cap="none" spc="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73964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sz="4400" u="sng">
                <a:solidFill>
                  <a:schemeClr val="bg1">
                    <a:lumMod val="95000"/>
                  </a:schemeClr>
                </a:solidFill>
                <a:latin typeface="Open Sans"/>
                <a:cs typeface="Open Sans"/>
              </a:rPr>
              <a:t>Let’s </a:t>
            </a:r>
            <a:r>
              <a:rPr sz="4400" u="sng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cs typeface="Open Sans"/>
              </a:rPr>
              <a:t>Start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95038509" name="Content Placeholder 2"/>
          <p:cNvSpPr>
            <a:spLocks noGrp="1"/>
          </p:cNvSpPr>
          <p:nvPr/>
        </p:nvSpPr>
        <p:spPr bwMode="auto">
          <a:xfrm>
            <a:off x="838198" y="1825623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2024-07-14T15:05:56Z</dcterms:modified>
  <cp:category/>
  <cp:contentStatus/>
  <cp:version/>
</cp:coreProperties>
</file>