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CB971A-860B-5081-01ED-943A0A02EC0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8449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0073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1715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3D2FD0-1403-96D1-8E74-09159FAD5EC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1098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946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3935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81F02-A9D2-B0E2-7E31-0824B913C01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993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86937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9693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FFA2B8-C3F2-9B49-7DF2-A645F00AB7B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957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3980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796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5B4F2E-3311-FBCF-5578-17B042512DE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778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8756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9288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ED2C1-BCD1-4928-5C25-DB77CC2D71F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2657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Recap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78844055" name="Content Placeholder 2"/>
          <p:cNvSpPr>
            <a:spLocks noGrp="1"/>
          </p:cNvSpPr>
          <p:nvPr/>
        </p:nvSpPr>
        <p:spPr bwMode="auto">
          <a:xfrm>
            <a:off x="782167" y="1769592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70628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Heading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Paragraph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Image 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Anchor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Table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List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256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Introduction to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27983640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7116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Ways to insert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16988362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245517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Three Ways to Insert CSS</a:t>
            </a:r>
            <a:endParaRPr lang="en-US" sz="36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Inline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Internal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</a:rPr>
              <a:t>External CSS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876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What is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CSS?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69862575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85979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Element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ID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accent4">
                    <a:lumMod val="40000"/>
                    <a:lumOff val="60000"/>
                  </a:schemeClr>
                </a:solidFill>
              </a:rPr>
              <a:t>Class Selector</a:t>
            </a:r>
            <a:endParaRPr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Generic Selector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725619" name=""/>
          <p:cNvSpPr/>
          <p:nvPr/>
        </p:nvSpPr>
        <p:spPr bwMode="auto">
          <a:xfrm flipH="0" flipV="0">
            <a:off x="1030649" y="2377439"/>
            <a:ext cx="5660009" cy="12805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600" b="0" i="0" u="none">
                <a:solidFill>
                  <a:srgbClr val="A9B7C6"/>
                </a:solidFill>
                <a:latin typeface="Arial"/>
                <a:ea typeface="Arial"/>
                <a:cs typeface="Arial"/>
              </a:rPr>
              <a:t>selector {</a:t>
            </a:r>
            <a:r>
              <a:rPr sz="2600" b="0" i="0" u="none">
                <a:solidFill>
                  <a:srgbClr val="A9B7C6"/>
                </a:solidFill>
                <a:latin typeface="Arial"/>
                <a:ea typeface="Arial"/>
                <a:cs typeface="Arial"/>
              </a:rPr>
              <a:t>	</a:t>
            </a:r>
            <a:endParaRPr sz="2600" b="0" i="0" u="none">
              <a:solidFill>
                <a:srgbClr val="A9B7C6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600" b="0" i="0" u="none">
                <a:solidFill>
                  <a:srgbClr val="A9B7C6"/>
                </a:solidFill>
                <a:latin typeface="Arial"/>
                <a:ea typeface="Arial"/>
                <a:cs typeface="Arial"/>
              </a:rPr>
              <a:t>	property: value;</a:t>
            </a:r>
            <a:endParaRPr sz="3600"/>
          </a:p>
          <a:p>
            <a:pPr>
              <a:defRPr/>
            </a:pPr>
            <a:r>
              <a:rPr sz="2600" b="0" i="0" u="none">
                <a:solidFill>
                  <a:srgbClr val="A9B7C6"/>
                </a:solidFill>
                <a:latin typeface="Arial"/>
                <a:ea typeface="Arial"/>
                <a:cs typeface="Arial"/>
              </a:rPr>
              <a:t>}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47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Comments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18190841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6146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CSS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 Inheritance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106830154" name="Content Placeholder 2"/>
          <p:cNvSpPr>
            <a:spLocks noGrp="1"/>
          </p:cNvSpPr>
          <p:nvPr/>
        </p:nvSpPr>
        <p:spPr bwMode="auto">
          <a:xfrm>
            <a:off x="782166" y="1769591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6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6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2024-07-19T12:46:13Z</dcterms:modified>
  <cp:category/>
  <cp:contentStatus/>
  <cp:version/>
</cp:coreProperties>
</file>