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57119E-700A-80B8-8ADA-4096EA9CB95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8449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00732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17151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3D2FD0-1403-96D1-8E74-09159FAD5EC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1098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94638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43935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B81F02-A9D2-B0E2-7E31-0824B913C01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9934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8693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96933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FFA2B8-C3F2-9B49-7DF2-A645F00AB7B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73659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16155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24992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F6E2B2-D6E6-6875-815E-8ACED67D21C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9579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39806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7968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5B4F2E-3311-FBCF-5578-17B042512DE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778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87563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69288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EED2C1-BCD1-4928-5C25-DB77CC2D71F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3756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76199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86851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17FEF3-C615-EF06-DB1F-D5864F00536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03438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13532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2414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A26128-8787-F3DF-FA6F-6701C79C77E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52657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Recap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78844055" name="Content Placeholder 2"/>
          <p:cNvSpPr>
            <a:spLocks noGrp="1"/>
          </p:cNvSpPr>
          <p:nvPr/>
        </p:nvSpPr>
        <p:spPr bwMode="auto">
          <a:xfrm>
            <a:off x="782167" y="1769592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706281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Heading 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Paragraph 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Image 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Anchor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Table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List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2563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Introduction to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827983640" name="Content Placeholder 2"/>
          <p:cNvSpPr>
            <a:spLocks noGrp="1"/>
          </p:cNvSpPr>
          <p:nvPr/>
        </p:nvSpPr>
        <p:spPr bwMode="auto">
          <a:xfrm>
            <a:off x="782165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7116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Ways to insert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16988362" name="Content Placeholder 2"/>
          <p:cNvSpPr>
            <a:spLocks noGrp="1"/>
          </p:cNvSpPr>
          <p:nvPr/>
        </p:nvSpPr>
        <p:spPr bwMode="auto">
          <a:xfrm>
            <a:off x="782165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245517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36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Three Ways to Insert CSS</a:t>
            </a:r>
            <a:endParaRPr lang="en-US" sz="36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Inline CSS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Internal CSS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External CSS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8762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What is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CSS?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069862575" name="Content Placeholder 2"/>
          <p:cNvSpPr>
            <a:spLocks noGrp="1"/>
          </p:cNvSpPr>
          <p:nvPr/>
        </p:nvSpPr>
        <p:spPr bwMode="auto">
          <a:xfrm>
            <a:off x="782165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9859799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Attribute </a:t>
            </a: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Element 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ID 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accent4">
                    <a:lumMod val="40000"/>
                    <a:lumOff val="60000"/>
                  </a:schemeClr>
                </a:solidFill>
              </a:rPr>
              <a:t>Class Selector</a:t>
            </a:r>
            <a:endParaRPr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Generic 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1767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What is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CSS?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759353383" name="Content Placeholder 2"/>
          <p:cNvSpPr>
            <a:spLocks noGrp="1"/>
          </p:cNvSpPr>
          <p:nvPr/>
        </p:nvSpPr>
        <p:spPr bwMode="auto">
          <a:xfrm>
            <a:off x="782165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pic>
        <p:nvPicPr>
          <p:cNvPr id="1650965772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2243252" y="1825624"/>
            <a:ext cx="770549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62471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Comments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418190841" name="Content Placeholder 2"/>
          <p:cNvSpPr>
            <a:spLocks noGrp="1"/>
          </p:cNvSpPr>
          <p:nvPr/>
        </p:nvSpPr>
        <p:spPr bwMode="auto">
          <a:xfrm>
            <a:off x="782165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6146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Cascade </a:t>
            </a: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in CSS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106830154" name="Content Placeholder 2"/>
          <p:cNvSpPr>
            <a:spLocks noGrp="1"/>
          </p:cNvSpPr>
          <p:nvPr/>
        </p:nvSpPr>
        <p:spPr bwMode="auto">
          <a:xfrm>
            <a:off x="782165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14988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Specificity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in CSS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890286897" name="Content Placeholder 2"/>
          <p:cNvSpPr>
            <a:spLocks noGrp="1"/>
          </p:cNvSpPr>
          <p:nvPr/>
        </p:nvSpPr>
        <p:spPr bwMode="auto">
          <a:xfrm>
            <a:off x="782165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0259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CSS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Inheritance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054005865" name="Content Placeholder 2"/>
          <p:cNvSpPr>
            <a:spLocks noGrp="1"/>
          </p:cNvSpPr>
          <p:nvPr/>
        </p:nvSpPr>
        <p:spPr bwMode="auto">
          <a:xfrm>
            <a:off x="782165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2024-08-03T02:04:49Z</dcterms:modified>
  <cp:category/>
  <cp:contentStatus/>
  <cp:version/>
</cp:coreProperties>
</file>