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179530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064549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6149008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935DDF1-B5F4-9D6A-5905-AFE7C47B117A}" type="slidenum">
              <a:rPr lang="en-US"/>
              <a:t/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624908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649854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561665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B218A8-6435-5754-F420-BA6283A37DD7}" type="slidenum">
              <a:rPr lang="en-US"/>
              <a:t/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201385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263611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148780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611793-8BC8-B44B-DDEE-09B32DBBE2E1}" type="slidenum">
              <a:rPr lang="en-US"/>
              <a:t/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895980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6169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6492758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6AD6F7-4CF4-4A88-192C-3050E502463A}" type="slidenum">
              <a:rPr lang="en-US"/>
              <a:t/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04920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410956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1320630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B8FCC0-A58A-87B5-D2B8-DDFB235E8565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143590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Color</a:t>
            </a:r>
            <a:r>
              <a:rPr lang="en-US" sz="4400" b="0" i="0" u="sng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 Model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  <a:p>
            <a:pPr>
              <a:defRPr/>
            </a:pPr>
            <a:endParaRPr/>
          </a:p>
        </p:txBody>
      </p:sp>
      <p:sp>
        <p:nvSpPr>
          <p:cNvPr id="93793660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name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rgb()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hex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hsl()</a:t>
            </a: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557776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Pseudo </a:t>
            </a:r>
            <a:r>
              <a:rPr lang="en-US" sz="4400" b="0" i="0" u="sng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Class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  <a:p>
            <a:pPr>
              <a:defRPr/>
            </a:pPr>
            <a:endParaRPr/>
          </a:p>
        </p:txBody>
      </p:sp>
      <p:sp>
        <p:nvSpPr>
          <p:cNvPr id="157844705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:hover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:focus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:disable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:required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endParaRPr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.....more</a:t>
            </a: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918113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Structural Pseudo </a:t>
            </a:r>
            <a:r>
              <a:rPr lang="en-US" sz="4400" b="0" i="0" u="sng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Class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  <a:p>
            <a:pPr>
              <a:defRPr/>
            </a:pPr>
            <a:endParaRPr/>
          </a:p>
        </p:txBody>
      </p:sp>
      <p:sp>
        <p:nvSpPr>
          <p:cNvPr id="103259579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:first-child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:last-child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:n-th-child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:first-of-type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:last-of-type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:n-th-child(2n)</a:t>
            </a: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822374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Box </a:t>
            </a:r>
            <a:r>
              <a:rPr lang="en-US" sz="4400" b="0" i="0" u="sng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Model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  <a:p>
            <a:pPr>
              <a:defRPr/>
            </a:pPr>
            <a:endParaRPr/>
          </a:p>
        </p:txBody>
      </p:sp>
      <p:sp>
        <p:nvSpPr>
          <p:cNvPr id="74845247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Margin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Padding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Border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—box-sizing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424323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bg1">
                    <a:lumMod val="95000"/>
                  </a:schemeClr>
                </a:solidFill>
                <a:latin typeface="Open Sans"/>
                <a:ea typeface="Open Sans"/>
                <a:cs typeface="Open Sans"/>
              </a:rPr>
              <a:t>Size </a:t>
            </a:r>
            <a:r>
              <a:rPr lang="en-US" sz="4400" b="0" i="0" u="sng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Units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  <a:p>
            <a:pPr>
              <a:defRPr/>
            </a:pPr>
            <a:endParaRPr/>
          </a:p>
        </p:txBody>
      </p:sp>
      <p:sp>
        <p:nvSpPr>
          <p:cNvPr id="35822806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cm, m (Never Use)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px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vw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vh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%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rem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>
                <a:solidFill>
                  <a:schemeClr val="bg1">
                    <a:lumMod val="95000"/>
                  </a:schemeClr>
                </a:solidFill>
              </a:rPr>
              <a:t>em</a:t>
            </a:r>
            <a:endParaRPr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3D3028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56534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lnSpc>
                <a:spcPct val="100000"/>
              </a:lnSpc>
              <a:defRPr/>
            </a:pPr>
            <a:r>
              <a:rPr lang="en-US" sz="4400" b="0" i="0" u="sng" strike="noStrike" cap="none" spc="0">
                <a:solidFill>
                  <a:schemeClr val="accent4">
                    <a:lumMod val="40000"/>
                    <a:lumOff val="60000"/>
                  </a:schemeClr>
                </a:solidFill>
                <a:latin typeface="Open Sans"/>
                <a:ea typeface="Open Sans"/>
                <a:cs typeface="Open Sans"/>
              </a:rPr>
              <a:t>Flexbox</a:t>
            </a:r>
            <a:endParaRPr sz="4400" u="sng">
              <a:solidFill>
                <a:schemeClr val="bg1">
                  <a:lumMod val="95000"/>
                </a:schemeClr>
              </a:solidFill>
              <a:latin typeface="Open Sans"/>
              <a:cs typeface="Open Sans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ONLYOFFICE/8.1.0.169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2024-08-03T02:12:51Z</dcterms:modified>
  <cp:category/>
  <cp:contentStatus/>
  <cp:version/>
</cp:coreProperties>
</file>