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9" r:id="rId9"/>
    <p:sldId id="267" r:id="rId10"/>
    <p:sldId id="268" r:id="rId11"/>
    <p:sldId id="270" r:id="rId12"/>
    <p:sldId id="262" r:id="rId13"/>
    <p:sldId id="265" r:id="rId14"/>
    <p:sldId id="266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8/16/2024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604920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410956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1320630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B8FCC0-A58A-87B5-D2B8-DDFB235E8565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22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604920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410956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1320630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B8FCC0-A58A-87B5-D2B8-DDFB235E8565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48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604920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410956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1320630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B8FCC0-A58A-87B5-D2B8-DDFB235E8565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38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604920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410956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1320630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B8FCC0-A58A-87B5-D2B8-DDFB235E8565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94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604920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410956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1320630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B8FCC0-A58A-87B5-D2B8-DDFB235E8565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09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604920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410956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1320630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B8FCC0-A58A-87B5-D2B8-DDFB235E8565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59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17953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064549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6149008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935DDF1-B5F4-9D6A-5905-AFE7C47B117A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624908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649854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561665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0B218A8-6435-5754-F420-BA6283A37DD7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201385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1263611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0148780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611793-8BC8-B44B-DDEE-09B32DBBE2E1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89598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6169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6492758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6AD6F7-4CF4-4A88-192C-3050E502463A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604920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410956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1320630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B8FCC0-A58A-87B5-D2B8-DDFB235E8565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604920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410956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1320630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B8FCC0-A58A-87B5-D2B8-DDFB235E8565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32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604920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410956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1320630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B8FCC0-A58A-87B5-D2B8-DDFB235E8565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8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604920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410956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1320630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B8FCC0-A58A-87B5-D2B8-DDFB235E8565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67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8/16/2024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8/16/2024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8/16/2024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3D30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143590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en-US" sz="4400" b="0" i="0" u="sng" strike="noStrike" cap="none" spc="0">
                <a:solidFill>
                  <a:schemeClr val="bg1">
                    <a:lumMod val="95000"/>
                  </a:schemeClr>
                </a:solidFill>
                <a:latin typeface="Open Sans"/>
                <a:ea typeface="Open Sans"/>
                <a:cs typeface="Open Sans"/>
              </a:rPr>
              <a:t>Color</a:t>
            </a:r>
            <a:r>
              <a:rPr lang="en-US" sz="4400" b="0" i="0" u="sng" strike="noStrike" cap="none" spc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 Model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  <a:p>
            <a:pPr>
              <a:defRPr/>
            </a:pPr>
            <a:endParaRPr/>
          </a:p>
        </p:txBody>
      </p:sp>
      <p:sp>
        <p:nvSpPr>
          <p:cNvPr id="93793660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name</a:t>
            </a: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rgb()</a:t>
            </a: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hex</a:t>
            </a: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hsl()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3D30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56534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en-US" sz="4400" b="0" i="0" u="sng" strike="noStrike" cap="none" spc="0" dirty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Flexbox</a:t>
            </a:r>
            <a:endParaRPr sz="4400" u="sng" dirty="0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  <a:p>
            <a:pPr>
              <a:defRPr/>
            </a:pP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249A-8EDF-8488-153F-36FADFE38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161"/>
            <a:ext cx="10515600" cy="4869802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align-content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5B4D0-177D-1A1A-3F6A-AEE3B9F1F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516" y="0"/>
            <a:ext cx="5183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8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3D30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56534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en-US" sz="4400" b="0" i="0" u="sng" strike="noStrike" cap="none" spc="0" dirty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Flexbox</a:t>
            </a:r>
            <a:endParaRPr sz="4400" u="sng" dirty="0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  <a:p>
            <a:pPr>
              <a:defRPr/>
            </a:pP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249A-8EDF-8488-153F-36FADFE38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161"/>
            <a:ext cx="10515600" cy="4869802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align-self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916F57-2550-4ADB-788F-8188EB5A58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572" b="25114"/>
          <a:stretch/>
        </p:blipFill>
        <p:spPr>
          <a:xfrm>
            <a:off x="2873828" y="2434804"/>
            <a:ext cx="9318172" cy="43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4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3D30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56534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en-US" sz="4400" b="0" i="0" u="sng" strike="noStrike" cap="none" spc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Flexbox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  <a:p>
            <a:pPr>
              <a:defRPr/>
            </a:pP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923CF9-FF32-5BD7-A357-AA86E3CF8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>
                <a:solidFill>
                  <a:schemeClr val="bg1">
                    <a:lumMod val="85000"/>
                  </a:schemeClr>
                </a:solidFill>
              </a:rPr>
              <a:t>order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flex-grow</a:t>
            </a:r>
          </a:p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flex-shrink</a:t>
            </a:r>
          </a:p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flex-basis</a:t>
            </a:r>
          </a:p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flex (shorthand)</a:t>
            </a:r>
          </a:p>
          <a:p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955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3D30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56534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en-US" sz="4400" b="0" i="0" u="sng" strike="noStrike" cap="none" spc="0" dirty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Flexbox</a:t>
            </a:r>
            <a:endParaRPr sz="4400" u="sng" dirty="0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  <a:p>
            <a:pPr>
              <a:defRPr/>
            </a:pP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249A-8EDF-8488-153F-36FADFE38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161"/>
            <a:ext cx="10515600" cy="4869802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flex-order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E4AA2-C580-BD53-9765-20E0695F0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769" y="0"/>
            <a:ext cx="7867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81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3D30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56534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en-US" sz="4400" b="0" i="0" u="sng" strike="noStrike" cap="none" spc="0" dirty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Flexbox</a:t>
            </a:r>
            <a:endParaRPr sz="4400" u="sng" dirty="0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  <a:p>
            <a:pPr>
              <a:defRPr/>
            </a:pP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249A-8EDF-8488-153F-36FADFE38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161"/>
            <a:ext cx="10515600" cy="4869802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flex-grow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6794EA-A377-C13A-76BE-38096AA56A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222" b="29853"/>
          <a:stretch/>
        </p:blipFill>
        <p:spPr>
          <a:xfrm>
            <a:off x="5023540" y="3274996"/>
            <a:ext cx="7168460" cy="358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52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3D30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56534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en-US" sz="4400" b="0" i="0" u="sng" strike="noStrike" cap="none" spc="0" dirty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Navbar</a:t>
            </a:r>
            <a:endParaRPr sz="4400" u="sng" dirty="0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  <a:p>
            <a:pPr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095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3D30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557776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en-US" sz="4400" b="0" i="0" u="sng" strike="noStrike" cap="none" spc="0">
                <a:solidFill>
                  <a:schemeClr val="bg1">
                    <a:lumMod val="95000"/>
                  </a:schemeClr>
                </a:solidFill>
                <a:latin typeface="Open Sans"/>
                <a:ea typeface="Open Sans"/>
                <a:cs typeface="Open Sans"/>
              </a:rPr>
              <a:t>Pseudo </a:t>
            </a:r>
            <a:r>
              <a:rPr lang="en-US" sz="4400" b="0" i="0" u="sng" strike="noStrike" cap="none" spc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Class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  <a:p>
            <a:pPr>
              <a:defRPr/>
            </a:pPr>
            <a:endParaRPr/>
          </a:p>
        </p:txBody>
      </p:sp>
      <p:sp>
        <p:nvSpPr>
          <p:cNvPr id="157844705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:hover</a:t>
            </a: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:focus</a:t>
            </a: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:disable</a:t>
            </a: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:required</a:t>
            </a:r>
          </a:p>
          <a:p>
            <a:pPr>
              <a:defRPr/>
            </a:pPr>
            <a:endParaRPr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.....more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3D30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918113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en-US" sz="4400" b="0" i="0" u="sng" strike="noStrike" cap="none" spc="0">
                <a:solidFill>
                  <a:schemeClr val="bg1">
                    <a:lumMod val="95000"/>
                  </a:schemeClr>
                </a:solidFill>
                <a:latin typeface="Open Sans"/>
                <a:ea typeface="Open Sans"/>
                <a:cs typeface="Open Sans"/>
              </a:rPr>
              <a:t>Structural Pseudo </a:t>
            </a:r>
            <a:r>
              <a:rPr lang="en-US" sz="4400" b="0" i="0" u="sng" strike="noStrike" cap="none" spc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Class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  <a:p>
            <a:pPr>
              <a:defRPr/>
            </a:pPr>
            <a:endParaRPr/>
          </a:p>
        </p:txBody>
      </p:sp>
      <p:sp>
        <p:nvSpPr>
          <p:cNvPr id="103259579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:first-child</a:t>
            </a: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:last-child</a:t>
            </a: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:n-th-child</a:t>
            </a: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:first-of-type</a:t>
            </a: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:last-of-type</a:t>
            </a: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:n-th-child(2n)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3D30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822374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en-US" sz="4400" b="0" i="0" u="sng" strike="noStrike" cap="none" spc="0">
                <a:solidFill>
                  <a:schemeClr val="bg1">
                    <a:lumMod val="95000"/>
                  </a:schemeClr>
                </a:solidFill>
                <a:latin typeface="Open Sans"/>
                <a:ea typeface="Open Sans"/>
                <a:cs typeface="Open Sans"/>
              </a:rPr>
              <a:t>Box </a:t>
            </a:r>
            <a:r>
              <a:rPr lang="en-US" sz="4400" b="0" i="0" u="sng" strike="noStrike" cap="none" spc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Model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  <a:p>
            <a:pPr>
              <a:defRPr/>
            </a:pPr>
            <a:endParaRPr/>
          </a:p>
        </p:txBody>
      </p:sp>
      <p:sp>
        <p:nvSpPr>
          <p:cNvPr id="74845247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Margin</a:t>
            </a: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Padding</a:t>
            </a: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Border</a:t>
            </a: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—box-sizing</a:t>
            </a:r>
          </a:p>
          <a:p>
            <a:pPr marL="0" indent="0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3D30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424323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en-US" sz="4400" b="0" i="0" u="sng" strike="noStrike" cap="none" spc="0">
                <a:solidFill>
                  <a:schemeClr val="bg1">
                    <a:lumMod val="95000"/>
                  </a:schemeClr>
                </a:solidFill>
                <a:latin typeface="Open Sans"/>
                <a:ea typeface="Open Sans"/>
                <a:cs typeface="Open Sans"/>
              </a:rPr>
              <a:t>Size </a:t>
            </a:r>
            <a:r>
              <a:rPr lang="en-US" sz="4400" b="0" i="0" u="sng" strike="noStrike" cap="none" spc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Units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  <a:p>
            <a:pPr>
              <a:defRPr/>
            </a:pPr>
            <a:endParaRPr/>
          </a:p>
        </p:txBody>
      </p:sp>
      <p:sp>
        <p:nvSpPr>
          <p:cNvPr id="35822806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cm, m (Never Use)</a:t>
            </a: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px</a:t>
            </a: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vw</a:t>
            </a: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vh</a:t>
            </a: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%</a:t>
            </a: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rem</a:t>
            </a: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em</a:t>
            </a:r>
          </a:p>
          <a:p>
            <a:pPr marL="0" indent="0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3D30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56534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en-US" sz="4400" b="0" i="0" u="sng" strike="noStrike" cap="none" spc="0" dirty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Flexbox</a:t>
            </a:r>
            <a:endParaRPr sz="4400" u="sng" dirty="0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  <a:p>
            <a:pPr>
              <a:defRPr/>
            </a:pP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249A-8EDF-8488-153F-36FADFE38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161"/>
            <a:ext cx="10515600" cy="4869802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One-dimensional layout method for arranging items in rows or columns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flex-direction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60E9E92-1C47-98E6-EB47-F7B588AF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198" y="1988198"/>
            <a:ext cx="4869802" cy="486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3D30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56534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en-US" sz="4400" b="0" i="0" u="sng" strike="noStrike" cap="none" spc="0" dirty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Flexbox</a:t>
            </a:r>
            <a:endParaRPr sz="4400" u="sng" dirty="0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  <a:p>
            <a:pPr>
              <a:defRPr/>
            </a:pP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249A-8EDF-8488-153F-36FADFE38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161"/>
            <a:ext cx="10515600" cy="4869802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justify-content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CB3FA2-6CA4-11EF-82DF-1277B158C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568" y="0"/>
            <a:ext cx="4689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9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3D30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56534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en-US" sz="4400" b="0" i="0" u="sng" strike="noStrike" cap="none" spc="0" dirty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Flexbox</a:t>
            </a:r>
            <a:endParaRPr sz="4400" u="sng" dirty="0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  <a:p>
            <a:pPr>
              <a:defRPr/>
            </a:pP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249A-8EDF-8488-153F-36FADFE38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161"/>
            <a:ext cx="10515600" cy="4869802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align-items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238CCA-F43D-EC94-9E41-334C983F5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622" y="171450"/>
            <a:ext cx="54102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9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3D30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56534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en-US" sz="4400" b="0" i="0" u="sng" strike="noStrike" cap="none" spc="0" dirty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Flexbox</a:t>
            </a:r>
            <a:endParaRPr sz="4400" u="sng" dirty="0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  <a:p>
            <a:pPr>
              <a:defRPr/>
            </a:pP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249A-8EDF-8488-153F-36FADFE38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161"/>
            <a:ext cx="10515600" cy="4869802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flex-wrap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D44670-6A00-6044-ACF3-AF9846CF9F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691" b="25856"/>
          <a:stretch/>
        </p:blipFill>
        <p:spPr>
          <a:xfrm>
            <a:off x="3132307" y="2632725"/>
            <a:ext cx="9059693" cy="415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90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111</Words>
  <Application>Microsoft Office PowerPoint</Application>
  <DocSecurity>0</DocSecurity>
  <PresentationFormat>Widescreen</PresentationFormat>
  <Paragraphs>72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Open Sans</vt:lpstr>
      <vt:lpstr>Office Theme</vt:lpstr>
      <vt:lpstr>Color Model </vt:lpstr>
      <vt:lpstr>Pseudo Class </vt:lpstr>
      <vt:lpstr>Structural Pseudo Class </vt:lpstr>
      <vt:lpstr>Box Model </vt:lpstr>
      <vt:lpstr>Size Units </vt:lpstr>
      <vt:lpstr>Flexbox </vt:lpstr>
      <vt:lpstr>Flexbox </vt:lpstr>
      <vt:lpstr>Flexbox </vt:lpstr>
      <vt:lpstr>Flexbox </vt:lpstr>
      <vt:lpstr>Flexbox </vt:lpstr>
      <vt:lpstr>Flexbox </vt:lpstr>
      <vt:lpstr>Flexbox </vt:lpstr>
      <vt:lpstr>Flexbox </vt:lpstr>
      <vt:lpstr>Flexbox </vt:lpstr>
      <vt:lpstr>Navbar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Model </dc:title>
  <dc:subject/>
  <dc:creator/>
  <cp:keywords/>
  <dc:description/>
  <cp:lastModifiedBy>Bijit Mondal</cp:lastModifiedBy>
  <cp:revision>45</cp:revision>
  <dcterms:modified xsi:type="dcterms:W3CDTF">2024-08-16T16:56:11Z</dcterms:modified>
  <cp:category/>
  <dc:identifier/>
  <cp:contentStatus/>
  <dc:language/>
  <cp:version/>
</cp:coreProperties>
</file>