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59" r:id="rId4"/>
    <p:sldId id="274" r:id="rId5"/>
    <p:sldId id="269" r:id="rId6"/>
    <p:sldId id="275" r:id="rId7"/>
    <p:sldId id="264" r:id="rId8"/>
    <p:sldId id="265" r:id="rId9"/>
    <p:sldId id="262" r:id="rId10"/>
    <p:sldId id="279" r:id="rId11"/>
    <p:sldId id="281" r:id="rId12"/>
    <p:sldId id="280" r:id="rId13"/>
    <p:sldId id="282" r:id="rId14"/>
    <p:sldId id="278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4794"/>
    <a:srgbClr val="B7448C"/>
    <a:srgbClr val="CF5919"/>
    <a:srgbClr val="DD9108"/>
    <a:srgbClr val="0199B0"/>
    <a:srgbClr val="CE7707"/>
    <a:srgbClr val="AD2312"/>
    <a:srgbClr val="99317F"/>
    <a:srgbClr val="3A3283"/>
    <a:srgbClr val="019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74"/>
  </p:normalViewPr>
  <p:slideViewPr>
    <p:cSldViewPr snapToGrid="0">
      <p:cViewPr varScale="1">
        <p:scale>
          <a:sx n="124" d="100"/>
          <a:sy n="124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mh mubin" userId="7cc4f23a990b24f2" providerId="LiveId" clId="{685E014E-0625-4BF1-97AD-D232D53C2D6C}"/>
    <pc:docChg chg="custSel modSld modMainMaster">
      <pc:chgData name="kmh mubin" userId="7cc4f23a990b24f2" providerId="LiveId" clId="{685E014E-0625-4BF1-97AD-D232D53C2D6C}" dt="2019-06-26T16:03:26.027" v="54"/>
      <pc:docMkLst>
        <pc:docMk/>
      </pc:docMkLst>
      <pc:sldChg chg="delSp modSp">
        <pc:chgData name="kmh mubin" userId="7cc4f23a990b24f2" providerId="LiveId" clId="{685E014E-0625-4BF1-97AD-D232D53C2D6C}" dt="2019-06-26T16:03:23.455" v="53"/>
        <pc:sldMkLst>
          <pc:docMk/>
          <pc:sldMk cId="1372066929" sldId="256"/>
        </pc:sldMkLst>
        <pc:spChg chg="mod">
          <ac:chgData name="kmh mubin" userId="7cc4f23a990b24f2" providerId="LiveId" clId="{685E014E-0625-4BF1-97AD-D232D53C2D6C}" dt="2019-06-26T16:03:23.455" v="53"/>
          <ac:spMkLst>
            <pc:docMk/>
            <pc:sldMk cId="1372066929" sldId="256"/>
            <ac:spMk id="6" creationId="{F3859FED-D58A-4CAD-8B11-1F26FDAEF3E6}"/>
          </ac:spMkLst>
        </pc:spChg>
        <pc:spChg chg="del">
          <ac:chgData name="kmh mubin" userId="7cc4f23a990b24f2" providerId="LiveId" clId="{685E014E-0625-4BF1-97AD-D232D53C2D6C}" dt="2019-06-26T16:02:47.780" v="52" actId="478"/>
          <ac:spMkLst>
            <pc:docMk/>
            <pc:sldMk cId="1372066929" sldId="256"/>
            <ac:spMk id="58" creationId="{6B388D49-0602-4229-BBAF-7D260F3A2DE8}"/>
          </ac:spMkLst>
        </pc:spChg>
        <pc:spChg chg="mod">
          <ac:chgData name="kmh mubin" userId="7cc4f23a990b24f2" providerId="LiveId" clId="{685E014E-0625-4BF1-97AD-D232D53C2D6C}" dt="2019-06-26T16:02:44.260" v="51" actId="20577"/>
          <ac:spMkLst>
            <pc:docMk/>
            <pc:sldMk cId="1372066929" sldId="256"/>
            <ac:spMk id="59" creationId="{99AE958B-7E23-4F9A-9336-1FE38F53B5F5}"/>
          </ac:spMkLst>
        </pc:spChg>
        <pc:spChg chg="mod">
          <ac:chgData name="kmh mubin" userId="7cc4f23a990b24f2" providerId="LiveId" clId="{685E014E-0625-4BF1-97AD-D232D53C2D6C}" dt="2019-06-26T16:02:39.692" v="43" actId="20577"/>
          <ac:spMkLst>
            <pc:docMk/>
            <pc:sldMk cId="1372066929" sldId="256"/>
            <ac:spMk id="60" creationId="{C71D0F1C-308F-44B7-AF62-F41E2F4CFFCE}"/>
          </ac:spMkLst>
        </pc:spChg>
        <pc:spChg chg="mod">
          <ac:chgData name="kmh mubin" userId="7cc4f23a990b24f2" providerId="LiveId" clId="{685E014E-0625-4BF1-97AD-D232D53C2D6C}" dt="2019-06-26T16:02:35.899" v="35" actId="20577"/>
          <ac:spMkLst>
            <pc:docMk/>
            <pc:sldMk cId="1372066929" sldId="256"/>
            <ac:spMk id="61" creationId="{446146C3-CA5A-40A9-A31F-6F2227D2D590}"/>
          </ac:spMkLst>
        </pc:spChg>
        <pc:spChg chg="mod">
          <ac:chgData name="kmh mubin" userId="7cc4f23a990b24f2" providerId="LiveId" clId="{685E014E-0625-4BF1-97AD-D232D53C2D6C}" dt="2019-06-26T16:02:32.347" v="28" actId="20577"/>
          <ac:spMkLst>
            <pc:docMk/>
            <pc:sldMk cId="1372066929" sldId="256"/>
            <ac:spMk id="62" creationId="{B2616131-8A9C-48CA-AE32-750EE0CBBE6F}"/>
          </ac:spMkLst>
        </pc:spChg>
        <pc:spChg chg="mod">
          <ac:chgData name="kmh mubin" userId="7cc4f23a990b24f2" providerId="LiveId" clId="{685E014E-0625-4BF1-97AD-D232D53C2D6C}" dt="2019-06-26T16:01:52.832" v="16" actId="1076"/>
          <ac:spMkLst>
            <pc:docMk/>
            <pc:sldMk cId="1372066929" sldId="256"/>
            <ac:spMk id="84" creationId="{D1567C16-B3E5-4855-BEC7-3C045A340373}"/>
          </ac:spMkLst>
        </pc:spChg>
        <pc:spChg chg="mod">
          <ac:chgData name="kmh mubin" userId="7cc4f23a990b24f2" providerId="LiveId" clId="{685E014E-0625-4BF1-97AD-D232D53C2D6C}" dt="2019-06-26T16:01:57.440" v="17" actId="1076"/>
          <ac:spMkLst>
            <pc:docMk/>
            <pc:sldMk cId="1372066929" sldId="256"/>
            <ac:spMk id="85" creationId="{C41C6FF8-1716-4F53-A940-4E591B491D33}"/>
          </ac:spMkLst>
        </pc:spChg>
        <pc:spChg chg="mod">
          <ac:chgData name="kmh mubin" userId="7cc4f23a990b24f2" providerId="LiveId" clId="{685E014E-0625-4BF1-97AD-D232D53C2D6C}" dt="2019-06-26T16:02:06.825" v="18" actId="1076"/>
          <ac:spMkLst>
            <pc:docMk/>
            <pc:sldMk cId="1372066929" sldId="256"/>
            <ac:spMk id="86" creationId="{97F79AC0-2BA3-4396-ACBE-EAEEE0DA7C8C}"/>
          </ac:spMkLst>
        </pc:spChg>
        <pc:spChg chg="mod">
          <ac:chgData name="kmh mubin" userId="7cc4f23a990b24f2" providerId="LiveId" clId="{685E014E-0625-4BF1-97AD-D232D53C2D6C}" dt="2019-06-26T16:02:11.137" v="19" actId="1076"/>
          <ac:spMkLst>
            <pc:docMk/>
            <pc:sldMk cId="1372066929" sldId="256"/>
            <ac:spMk id="87" creationId="{03CED627-21BB-4823-950B-BB7EE290B2FE}"/>
          </ac:spMkLst>
        </pc:spChg>
        <pc:spChg chg="mod">
          <ac:chgData name="kmh mubin" userId="7cc4f23a990b24f2" providerId="LiveId" clId="{685E014E-0625-4BF1-97AD-D232D53C2D6C}" dt="2019-06-26T16:02:17.529" v="20" actId="1076"/>
          <ac:spMkLst>
            <pc:docMk/>
            <pc:sldMk cId="1372066929" sldId="256"/>
            <ac:spMk id="88" creationId="{781E89B6-7221-4A1B-A217-2818F7275D58}"/>
          </ac:spMkLst>
        </pc:spChg>
      </pc:sldChg>
      <pc:sldChg chg="modSp setBg">
        <pc:chgData name="kmh mubin" userId="7cc4f23a990b24f2" providerId="LiveId" clId="{685E014E-0625-4BF1-97AD-D232D53C2D6C}" dt="2019-06-26T16:03:26.027" v="54"/>
        <pc:sldMkLst>
          <pc:docMk/>
          <pc:sldMk cId="3644836610" sldId="258"/>
        </pc:sldMkLst>
        <pc:spChg chg="mod">
          <ac:chgData name="kmh mubin" userId="7cc4f23a990b24f2" providerId="LiveId" clId="{685E014E-0625-4BF1-97AD-D232D53C2D6C}" dt="2019-06-26T16:00:51.547" v="14" actId="122"/>
          <ac:spMkLst>
            <pc:docMk/>
            <pc:sldMk cId="3644836610" sldId="258"/>
            <ac:spMk id="2" creationId="{134E1ACE-3EEC-4911-9DD7-F981735749BF}"/>
          </ac:spMkLst>
        </pc:spChg>
        <pc:spChg chg="mod">
          <ac:chgData name="kmh mubin" userId="7cc4f23a990b24f2" providerId="LiveId" clId="{685E014E-0625-4BF1-97AD-D232D53C2D6C}" dt="2019-06-26T16:01:00.063" v="15" actId="207"/>
          <ac:spMkLst>
            <pc:docMk/>
            <pc:sldMk cId="3644836610" sldId="258"/>
            <ac:spMk id="3" creationId="{2BAA7EFF-0D34-407B-82B6-BCF919FAF489}"/>
          </ac:spMkLst>
        </pc:spChg>
      </pc:sldChg>
      <pc:sldChg chg="modSp">
        <pc:chgData name="kmh mubin" userId="7cc4f23a990b24f2" providerId="LiveId" clId="{685E014E-0625-4BF1-97AD-D232D53C2D6C}" dt="2019-06-26T16:00:14.337" v="3" actId="27636"/>
        <pc:sldMkLst>
          <pc:docMk/>
          <pc:sldMk cId="2529742606" sldId="259"/>
        </pc:sldMkLst>
        <pc:spChg chg="mod">
          <ac:chgData name="kmh mubin" userId="7cc4f23a990b24f2" providerId="LiveId" clId="{685E014E-0625-4BF1-97AD-D232D53C2D6C}" dt="2019-06-26T16:00:14.337" v="3" actId="27636"/>
          <ac:spMkLst>
            <pc:docMk/>
            <pc:sldMk cId="2529742606" sldId="259"/>
            <ac:spMk id="3" creationId="{C0DC7A03-019B-4504-BCEA-9CD727B58BCE}"/>
          </ac:spMkLst>
        </pc:spChg>
      </pc:sldChg>
      <pc:sldChg chg="modSp">
        <pc:chgData name="kmh mubin" userId="7cc4f23a990b24f2" providerId="LiveId" clId="{685E014E-0625-4BF1-97AD-D232D53C2D6C}" dt="2019-06-26T16:00:14.344" v="4" actId="27636"/>
        <pc:sldMkLst>
          <pc:docMk/>
          <pc:sldMk cId="2975724968" sldId="260"/>
        </pc:sldMkLst>
        <pc:spChg chg="mod">
          <ac:chgData name="kmh mubin" userId="7cc4f23a990b24f2" providerId="LiveId" clId="{685E014E-0625-4BF1-97AD-D232D53C2D6C}" dt="2019-06-26T16:00:14.344" v="4" actId="27636"/>
          <ac:spMkLst>
            <pc:docMk/>
            <pc:sldMk cId="2975724968" sldId="260"/>
            <ac:spMk id="3" creationId="{6DED4DCF-DB08-4EC3-85B3-B1ADDE746722}"/>
          </ac:spMkLst>
        </pc:spChg>
      </pc:sldChg>
      <pc:sldChg chg="modSp">
        <pc:chgData name="kmh mubin" userId="7cc4f23a990b24f2" providerId="LiveId" clId="{685E014E-0625-4BF1-97AD-D232D53C2D6C}" dt="2019-06-26T16:00:14.354" v="5" actId="27636"/>
        <pc:sldMkLst>
          <pc:docMk/>
          <pc:sldMk cId="3114292750" sldId="261"/>
        </pc:sldMkLst>
        <pc:spChg chg="mod">
          <ac:chgData name="kmh mubin" userId="7cc4f23a990b24f2" providerId="LiveId" clId="{685E014E-0625-4BF1-97AD-D232D53C2D6C}" dt="2019-06-26T16:00:14.354" v="5" actId="27636"/>
          <ac:spMkLst>
            <pc:docMk/>
            <pc:sldMk cId="3114292750" sldId="261"/>
            <ac:spMk id="3" creationId="{D3859231-CA23-4212-95C5-F017CDB8792B}"/>
          </ac:spMkLst>
        </pc:spChg>
      </pc:sldChg>
      <pc:sldChg chg="modSp">
        <pc:chgData name="kmh mubin" userId="7cc4f23a990b24f2" providerId="LiveId" clId="{685E014E-0625-4BF1-97AD-D232D53C2D6C}" dt="2019-06-26T15:59:48.768" v="1" actId="20577"/>
        <pc:sldMkLst>
          <pc:docMk/>
          <pc:sldMk cId="274141480" sldId="262"/>
        </pc:sldMkLst>
        <pc:spChg chg="mod">
          <ac:chgData name="kmh mubin" userId="7cc4f23a990b24f2" providerId="LiveId" clId="{685E014E-0625-4BF1-97AD-D232D53C2D6C}" dt="2019-06-26T15:59:48.768" v="1" actId="20577"/>
          <ac:spMkLst>
            <pc:docMk/>
            <pc:sldMk cId="274141480" sldId="262"/>
            <ac:spMk id="3" creationId="{84B2F2FD-DBE4-446B-8B98-A9756B3207F4}"/>
          </ac:spMkLst>
        </pc:spChg>
      </pc:sldChg>
      <pc:sldMasterChg chg="setBg modSldLayout">
        <pc:chgData name="kmh mubin" userId="7cc4f23a990b24f2" providerId="LiveId" clId="{685E014E-0625-4BF1-97AD-D232D53C2D6C}" dt="2019-06-26T16:03:26.027" v="54"/>
        <pc:sldMasterMkLst>
          <pc:docMk/>
          <pc:sldMasterMk cId="1360486143" sldId="2147483660"/>
        </pc:sldMasterMkLst>
        <pc:sldLayoutChg chg="setBg">
          <pc:chgData name="kmh mubin" userId="7cc4f23a990b24f2" providerId="LiveId" clId="{685E014E-0625-4BF1-97AD-D232D53C2D6C}" dt="2019-06-26T16:03:26.027" v="54"/>
          <pc:sldLayoutMkLst>
            <pc:docMk/>
            <pc:sldMasterMk cId="1360486143" sldId="2147483660"/>
            <pc:sldLayoutMk cId="91625519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484F142-1608-49E7-A375-8454AFC89D99}" type="datetimeFigureOut">
              <a:rPr lang="en-IN" smtClean="0"/>
              <a:t>04/11/23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25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04/11/23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04/11/23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955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04/11/23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88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04/11/23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118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04/11/23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89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04/11/23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385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04/11/23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2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04/11/23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04/11/23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04/11/23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6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04/11/23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7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04/11/23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04/11/23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2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04/11/23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01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04/11/23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6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04/11/23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93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84F142-1608-49E7-A375-8454AFC89D99}" type="datetimeFigureOut">
              <a:rPr lang="en-IN" smtClean="0"/>
              <a:t>04/11/23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486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1ACE-3EEC-4911-9DD7-F98173574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411" y="0"/>
            <a:ext cx="9890589" cy="4232954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ds-630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Human Face Recognition </a:t>
            </a:r>
            <a:br>
              <a:rPr lang="en-US" dirty="0"/>
            </a:br>
            <a:r>
              <a:rPr lang="en-US" dirty="0"/>
              <a:t>Attendance System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A7EFF-0D34-407B-82B6-BCF919FAF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147" y="4232953"/>
            <a:ext cx="8423940" cy="231731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Group Member:</a:t>
            </a:r>
          </a:p>
          <a:p>
            <a:pPr algn="l"/>
            <a:r>
              <a:rPr lang="en-US" dirty="0" err="1"/>
              <a:t>Khushaliben</a:t>
            </a:r>
            <a:r>
              <a:rPr lang="en-US" dirty="0"/>
              <a:t> </a:t>
            </a:r>
            <a:r>
              <a:rPr lang="en-US" dirty="0" err="1"/>
              <a:t>hareshbhai</a:t>
            </a:r>
            <a:r>
              <a:rPr lang="en-US" dirty="0"/>
              <a:t> dixit</a:t>
            </a:r>
          </a:p>
          <a:p>
            <a:pPr algn="l"/>
            <a:r>
              <a:rPr lang="en-US" dirty="0" err="1"/>
              <a:t>BijnaBen</a:t>
            </a:r>
            <a:r>
              <a:rPr lang="en-US" dirty="0"/>
              <a:t> A </a:t>
            </a:r>
            <a:r>
              <a:rPr lang="en-US" dirty="0" err="1"/>
              <a:t>Chandera</a:t>
            </a:r>
            <a:endParaRPr lang="en-US" dirty="0"/>
          </a:p>
          <a:p>
            <a:pPr algn="l"/>
            <a:r>
              <a:rPr lang="en-US" dirty="0" err="1"/>
              <a:t>Thanuboadhi</a:t>
            </a:r>
            <a:r>
              <a:rPr lang="en-US" dirty="0"/>
              <a:t> Naveen Reddy</a:t>
            </a:r>
          </a:p>
        </p:txBody>
      </p:sp>
    </p:spTree>
    <p:extLst>
      <p:ext uri="{BB962C8B-B14F-4D97-AF65-F5344CB8AC3E}">
        <p14:creationId xmlns:p14="http://schemas.microsoft.com/office/powerpoint/2010/main" val="364483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6DF0-DE7B-FCB0-61F5-5D5C56AD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8B32A-090E-81CC-C1BD-CEC028F59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41538"/>
            <a:ext cx="8894618" cy="3649662"/>
          </a:xfrm>
        </p:spPr>
      </p:pic>
    </p:spTree>
    <p:extLst>
      <p:ext uri="{BB962C8B-B14F-4D97-AF65-F5344CB8AC3E}">
        <p14:creationId xmlns:p14="http://schemas.microsoft.com/office/powerpoint/2010/main" val="336866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8F5E-9CA1-9251-A63E-1D784163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AF845-6ABD-F193-0E3C-A2DC47754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 t="12424" r="11106" b="5191"/>
          <a:stretch/>
        </p:blipFill>
        <p:spPr>
          <a:xfrm>
            <a:off x="1280160" y="2216727"/>
            <a:ext cx="8412480" cy="4184073"/>
          </a:xfrm>
        </p:spPr>
      </p:pic>
    </p:spTree>
    <p:extLst>
      <p:ext uri="{BB962C8B-B14F-4D97-AF65-F5344CB8AC3E}">
        <p14:creationId xmlns:p14="http://schemas.microsoft.com/office/powerpoint/2010/main" val="130840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3415-8B44-8456-1EED-F6113F00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80153"/>
          </a:xfrm>
        </p:spPr>
        <p:txBody>
          <a:bodyPr/>
          <a:lstStyle/>
          <a:p>
            <a:r>
              <a:rPr lang="en-US" dirty="0"/>
              <a:t>Train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CD06D-5CE1-2FE3-3D66-6991A7A48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1" r="2526" b="-10087"/>
          <a:stretch/>
        </p:blipFill>
        <p:spPr>
          <a:xfrm>
            <a:off x="685802" y="1704109"/>
            <a:ext cx="9875520" cy="5417127"/>
          </a:xfrm>
        </p:spPr>
      </p:pic>
    </p:spTree>
    <p:extLst>
      <p:ext uri="{BB962C8B-B14F-4D97-AF65-F5344CB8AC3E}">
        <p14:creationId xmlns:p14="http://schemas.microsoft.com/office/powerpoint/2010/main" val="359211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4D1F-C78D-6B57-870A-2B490B78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63212-EA35-2B36-07BA-3DB127A45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7" t="11478" r="12904" b="3340"/>
          <a:stretch/>
        </p:blipFill>
        <p:spPr>
          <a:xfrm>
            <a:off x="685801" y="1911927"/>
            <a:ext cx="9538854" cy="4488873"/>
          </a:xfrm>
        </p:spPr>
      </p:pic>
    </p:spTree>
    <p:extLst>
      <p:ext uri="{BB962C8B-B14F-4D97-AF65-F5344CB8AC3E}">
        <p14:creationId xmlns:p14="http://schemas.microsoft.com/office/powerpoint/2010/main" val="61530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7FB0-C50F-0046-9D63-F6CDD3B4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98B2-50AC-D092-190E-B2BFBF25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OUR PROJECT WE HAVE BEEN WORKING MORE THE 120 PICTURES. OUR RESULT OF OUR PROJECT PERCENTAGES IS ALMOST 50-55%. </a:t>
            </a:r>
          </a:p>
          <a:p>
            <a:r>
              <a:rPr lang="en-US" sz="2400" dirty="0"/>
              <a:t>THOUGH IT IS NOT ENOUGH FOR THIS LITTLE DATASET. </a:t>
            </a:r>
          </a:p>
          <a:p>
            <a:r>
              <a:rPr lang="en-US" sz="2400" dirty="0"/>
              <a:t>TO MAKE ALMOST 98%  ACCURACY WE NEED TO USE MORE POWERFUL HARDWARE AND ALSO NEED MORE RESOURCES.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390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C986-CE53-4463-8151-9E4809A7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A819-C823-4D98-9502-EC617135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 HERE WE CREATED A REPORT WHICH WILL HOLD THE ATTENDANCE OF THE STUDENTS FOR EVERYDAY RECORDS.</a:t>
            </a:r>
          </a:p>
          <a:p>
            <a:pPr algn="just"/>
            <a:r>
              <a:rPr lang="en-US" sz="2800" dirty="0"/>
              <a:t> THIS REPORT WILL HAVE  INFORMATION OF A STUDENT LIKE NAME &amp; ID.  </a:t>
            </a:r>
          </a:p>
          <a:p>
            <a:pPr algn="just"/>
            <a:r>
              <a:rPr lang="en-US" sz="2800" dirty="0"/>
              <a:t>IN THIS REPORT WE CAN DIRECTLY GET THE LIST OF STUDENTS WHO ARE PRESENT AND ABSENT.</a:t>
            </a:r>
          </a:p>
        </p:txBody>
      </p:sp>
    </p:spTree>
    <p:extLst>
      <p:ext uri="{BB962C8B-B14F-4D97-AF65-F5344CB8AC3E}">
        <p14:creationId xmlns:p14="http://schemas.microsoft.com/office/powerpoint/2010/main" val="37248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8573-CBCF-2B9C-70AE-31E7D532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520594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181466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14C9-33C1-4EAD-8391-0A91FB9EC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133" y="381174"/>
            <a:ext cx="10217733" cy="68562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53682-B4A0-4547-B366-46B27E66B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49" y="1772816"/>
            <a:ext cx="10413676" cy="4864290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/>
              <a:t>As we are making a system which can recognize face and match with its own database.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/>
              <a:t>It will make the attendance system more authentic.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/>
              <a:t>Our primary goal is to help different organizations to improve and organize the process of track and manage students or employees attendance and absenteeism.</a:t>
            </a:r>
            <a:endParaRPr lang="en-US" sz="3200" dirty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489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1098-AAEF-46E3-9257-AF3A2913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Face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C7A03-019B-4504-BCEA-9CD727B5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FACE DETECTION IS A TYPE OF COMPUTER VISION TECHNOLOGY THAT IS ABLE TO IDENTIFY PEOPLE’S FACES WITHIN DIGITAL IMAGES. </a:t>
            </a:r>
          </a:p>
          <a:p>
            <a:pPr algn="just"/>
            <a:r>
              <a:rPr lang="en-US" sz="2800" dirty="0"/>
              <a:t>THIS IS VERY EASY FOR HUMANS, BUT COMPUTERS NEED PRECISE INSTRUCTIONS. </a:t>
            </a:r>
          </a:p>
          <a:p>
            <a:pPr algn="just"/>
            <a:r>
              <a:rPr lang="en-US" sz="2800" dirty="0"/>
              <a:t>THE IMAGES MIGHT CONTAIN MANY OBJECTS THAT AREN’T HUMAN FACES, LIKE BUILDINGS, CARS, ANIMALS, AND SO 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2" b="90000" l="10000" r="90000">
                        <a14:foregroundMark x1="46944" y1="62778" x2="46944" y2="62778"/>
                        <a14:foregroundMark x1="38056" y1="71667" x2="38056" y2="71667"/>
                        <a14:foregroundMark x1="64722" y1="82778" x2="64722" y2="82778"/>
                        <a14:foregroundMark x1="38611" y1="75000" x2="38611" y2="75000"/>
                        <a14:foregroundMark x1="34722" y1="80278" x2="34722" y2="80278"/>
                        <a14:foregroundMark x1="66944" y1="74167" x2="66944" y2="74167"/>
                        <a14:foregroundMark x1="46389" y1="72222" x2="46389" y2="72222"/>
                        <a14:foregroundMark x1="45000" y1="69722" x2="45000" y2="69722"/>
                        <a14:foregroundMark x1="56667" y1="70278" x2="56667" y2="70278"/>
                        <a14:foregroundMark x1="55278" y1="68056" x2="55278" y2="68056"/>
                        <a14:foregroundMark x1="37500" y1="69444" x2="37500" y2="69444"/>
                        <a14:foregroundMark x1="56944" y1="66389" x2="56944" y2="66389"/>
                        <a14:foregroundMark x1="65556" y1="81389" x2="65556" y2="81389"/>
                        <a14:foregroundMark x1="42222" y1="63333" x2="42222" y2="63333"/>
                        <a14:foregroundMark x1="39722" y1="73333" x2="39722" y2="73333"/>
                        <a14:foregroundMark x1="57222" y1="60556" x2="57222" y2="6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263" y="0"/>
            <a:ext cx="2458590" cy="24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4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7C47-E924-482E-9830-10AE59AD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39968F-339C-4819-A639-515AC4E3BA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971" y="1968759"/>
            <a:ext cx="9442580" cy="40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A471-85D1-4AA3-8C58-38C9A221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Used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0D9C7-86A0-4AE3-B1D5-7CCC143A5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PROGRAM LANGUAGE: PYTHON 3 WITH its LIBRARIES</a:t>
            </a:r>
          </a:p>
          <a:p>
            <a:r>
              <a:rPr lang="en-US" sz="2800" dirty="0"/>
              <a:t>SOFTWARE: </a:t>
            </a:r>
          </a:p>
          <a:p>
            <a:pPr lvl="1"/>
            <a:r>
              <a:rPr lang="en-US" sz="2600" dirty="0"/>
              <a:t> PYCHARM  EDU CODE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6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C986-CE53-4463-8151-9E4809A7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</a:t>
            </a:r>
            <a:r>
              <a:rPr lang="en-US" dirty="0"/>
              <a:t> (graphical user interface)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A819-C823-4D98-9502-EC617135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 GUI PROVIDES A BETTER EXPERIENCE IN WORKING WITH SOFTWARE.</a:t>
            </a:r>
          </a:p>
          <a:p>
            <a:pPr algn="just"/>
            <a:r>
              <a:rPr lang="en-US" sz="2800" dirty="0"/>
              <a:t>SO,WE ARE PROVIDING OUR SOFTWARE WITH A GUI.</a:t>
            </a:r>
          </a:p>
          <a:p>
            <a:pPr algn="just"/>
            <a:r>
              <a:rPr lang="en-US" sz="2800" dirty="0"/>
              <a:t>GUI WILL HELP EVEN NON TECHNICAL PERSON TO WORK WITH EASE IN OUR SOFTWARE.</a:t>
            </a:r>
          </a:p>
          <a:p>
            <a:pPr algn="just"/>
            <a:r>
              <a:rPr lang="en-US" sz="2800" dirty="0"/>
              <a:t>A NICE GUI WILL HELP EVERY USER TO GET HIS/HER WORK DONE.</a:t>
            </a:r>
          </a:p>
        </p:txBody>
      </p:sp>
    </p:spTree>
    <p:extLst>
      <p:ext uri="{BB962C8B-B14F-4D97-AF65-F5344CB8AC3E}">
        <p14:creationId xmlns:p14="http://schemas.microsoft.com/office/powerpoint/2010/main" val="273320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A529-C71A-457F-870C-06978182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1176-1B95-4652-A686-1E2E3CB1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SYSTEM STORES THE FACES THAT ARE DETECTED AND AUTOMATICALLY MARKS ATTENDANCE.</a:t>
            </a:r>
          </a:p>
          <a:p>
            <a:pPr algn="just"/>
            <a:r>
              <a:rPr lang="en-US" sz="2400" dirty="0"/>
              <a:t>EASE OF USE IS TO RECOGNIZE THE FACES IN REAL TIME, USING MULTIPLE FACE DETECTION. MULTIPURPOSE SOFTWARE CAN BE USED IN DIFFERENT PLACES.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806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CB76-E7E9-45F4-84DD-FBA81370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E3D7B-5D35-4C0B-A200-3AC0C8D25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ACCURACY OF THE SYSTEM IS NOT 100%. IT CAN ONLY DETECT FACE FROM A LIMITED DISTANCE.</a:t>
            </a:r>
          </a:p>
        </p:txBody>
      </p:sp>
    </p:spTree>
    <p:extLst>
      <p:ext uri="{BB962C8B-B14F-4D97-AF65-F5344CB8AC3E}">
        <p14:creationId xmlns:p14="http://schemas.microsoft.com/office/powerpoint/2010/main" val="81161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BAD8-1F96-4787-BE55-86E4CD99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2F2FD-DBE4-446B-8B98-A9756B32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FEATURE IS A PIECE OF INFORMATION IN AN IMAGE THAT IS RELEVANT TO SOLVING A CERTAIN PROBLEM. </a:t>
            </a:r>
          </a:p>
          <a:p>
            <a:pPr algn="just"/>
            <a:r>
              <a:rPr lang="en-US" dirty="0"/>
              <a:t>IT COULD BE SOMETHING AS SIMPLE AS A SINGLE PIXEL VALUE, OR MORE COMPLEX LIKE EDGES, CORNERS, AND SHAPES. </a:t>
            </a:r>
          </a:p>
          <a:p>
            <a:pPr algn="just"/>
            <a:r>
              <a:rPr lang="en-US" dirty="0"/>
              <a:t>YOU CAN COMBINE MULTIPLE SIMPLE FEATURES INTO A COMPLEX FEATURE.</a:t>
            </a:r>
          </a:p>
          <a:p>
            <a:pPr algn="just"/>
            <a:r>
              <a:rPr lang="en-US" dirty="0"/>
              <a:t>APPLYING CERTAIN OPERATIONS TO AN IMAGE PRODUCES INFORMATION THAT COULD BE CONSIDERED FEATURES AS WELL. </a:t>
            </a:r>
          </a:p>
          <a:p>
            <a:pPr algn="just"/>
            <a:r>
              <a:rPr lang="en-US" dirty="0"/>
              <a:t>COMPUTER VISION AND IMAGE PROCESSING HAVE A LARGE COLLECTION OF USEFUL FEATURES AND FEATURE EXTRACTING OPERATIONS.</a:t>
            </a:r>
          </a:p>
          <a:p>
            <a:pPr algn="just"/>
            <a:r>
              <a:rPr lang="en-US" dirty="0"/>
              <a:t>BASICALLY, ANY INHERENT OR DERIVED PROPERTY OF AN IMAGE COULD BE USED AS A FEATURE TO SOLVE TASKS.</a:t>
            </a:r>
          </a:p>
        </p:txBody>
      </p:sp>
    </p:spTree>
    <p:extLst>
      <p:ext uri="{BB962C8B-B14F-4D97-AF65-F5344CB8AC3E}">
        <p14:creationId xmlns:p14="http://schemas.microsoft.com/office/powerpoint/2010/main" val="274141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558</TotalTime>
  <Words>501</Words>
  <Application>Microsoft Macintosh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 ds-630 project  Human Face Recognition  Attendance System  </vt:lpstr>
      <vt:lpstr>Introduction</vt:lpstr>
      <vt:lpstr>What Is Face Detection?</vt:lpstr>
      <vt:lpstr>Plan of works</vt:lpstr>
      <vt:lpstr>Software Used  </vt:lpstr>
      <vt:lpstr>Gui (graphical user interface) </vt:lpstr>
      <vt:lpstr>Advantages</vt:lpstr>
      <vt:lpstr>Limitations :</vt:lpstr>
      <vt:lpstr>What Are Features?</vt:lpstr>
      <vt:lpstr>What we do</vt:lpstr>
      <vt:lpstr>Capture image</vt:lpstr>
      <vt:lpstr>Train image</vt:lpstr>
      <vt:lpstr>recognize</vt:lpstr>
      <vt:lpstr>Result Analysis</vt:lpstr>
      <vt:lpstr>Report generation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Khushali Dixit</cp:lastModifiedBy>
  <cp:revision>50</cp:revision>
  <dcterms:created xsi:type="dcterms:W3CDTF">2017-07-02T12:04:46Z</dcterms:created>
  <dcterms:modified xsi:type="dcterms:W3CDTF">2023-11-05T03:43:37Z</dcterms:modified>
</cp:coreProperties>
</file>