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63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809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6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34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18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38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97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4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19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4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180A-8314-4129-ABD5-EC2622000E7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EC3B-6B6B-46AA-B854-2E895F50E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16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7852" y="4318714"/>
            <a:ext cx="6914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Technical Meeting Industrial Competition 2015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5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061776" y="619789"/>
            <a:ext cx="71988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Babak</a:t>
            </a:r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1</a:t>
            </a:r>
          </a:p>
          <a:p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Industrial Competition 2015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5244" y="2686127"/>
            <a:ext cx="10207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Hari 		: </a:t>
            </a:r>
            <a:r>
              <a:rPr lang="en-US" sz="3200" dirty="0" err="1" smtClean="0"/>
              <a:t>Rabu</a:t>
            </a:r>
            <a:r>
              <a:rPr lang="en-US" sz="3200" dirty="0" smtClean="0"/>
              <a:t>, 4 November 2015</a:t>
            </a:r>
          </a:p>
          <a:p>
            <a:r>
              <a:rPr lang="en-US" sz="3200" dirty="0" err="1" smtClean="0"/>
              <a:t>Waktu</a:t>
            </a:r>
            <a:r>
              <a:rPr lang="en-US" sz="3200" dirty="0" smtClean="0"/>
              <a:t> 	: Open </a:t>
            </a:r>
            <a:r>
              <a:rPr lang="en-US" sz="3200" dirty="0" err="1" smtClean="0"/>
              <a:t>Regist</a:t>
            </a:r>
            <a:r>
              <a:rPr lang="en-US" sz="3200" dirty="0" smtClean="0"/>
              <a:t> jam 09.00 – </a:t>
            </a:r>
            <a:r>
              <a:rPr lang="en-US" sz="3200" dirty="0" err="1" smtClean="0"/>
              <a:t>Selesai</a:t>
            </a:r>
            <a:endParaRPr lang="en-US" sz="3200" dirty="0" smtClean="0"/>
          </a:p>
          <a:p>
            <a:r>
              <a:rPr lang="en-US" sz="3200" dirty="0" err="1" smtClean="0"/>
              <a:t>Tempat</a:t>
            </a:r>
            <a:r>
              <a:rPr lang="en-US" sz="3200" dirty="0" smtClean="0"/>
              <a:t> 	: Auditorium </a:t>
            </a:r>
            <a:r>
              <a:rPr lang="en-US" sz="3200" dirty="0" err="1" smtClean="0"/>
              <a:t>Universitas</a:t>
            </a:r>
            <a:r>
              <a:rPr lang="en-US" sz="3200" dirty="0" smtClean="0"/>
              <a:t> Kristen Petra </a:t>
            </a:r>
          </a:p>
          <a:p>
            <a:r>
              <a:rPr lang="en-US" sz="3200" dirty="0" smtClean="0"/>
              <a:t>	</a:t>
            </a:r>
            <a:r>
              <a:rPr lang="en-US" sz="3200" dirty="0"/>
              <a:t>	</a:t>
            </a:r>
            <a:r>
              <a:rPr lang="en-US" sz="3200" dirty="0" smtClean="0"/>
              <a:t>  (</a:t>
            </a:r>
            <a:r>
              <a:rPr lang="en-US" sz="3200" dirty="0" err="1" smtClean="0"/>
              <a:t>Depan</a:t>
            </a:r>
            <a:r>
              <a:rPr lang="en-US" sz="3200" dirty="0" smtClean="0"/>
              <a:t> Bank </a:t>
            </a:r>
            <a:r>
              <a:rPr lang="en-US" sz="3200" dirty="0" err="1" smtClean="0"/>
              <a:t>Niaga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Mandiri</a:t>
            </a:r>
            <a:r>
              <a:rPr lang="en-US" sz="3200" dirty="0" smtClean="0"/>
              <a:t> </a:t>
            </a:r>
            <a:r>
              <a:rPr lang="en-US" sz="3200" dirty="0" err="1" smtClean="0"/>
              <a:t>Gedung</a:t>
            </a:r>
            <a:r>
              <a:rPr lang="en-US" sz="3200" dirty="0" smtClean="0"/>
              <a:t> W)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6720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73382" y="196909"/>
            <a:ext cx="218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Pakaian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393031"/>
            <a:ext cx="86452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Setiap</a:t>
            </a:r>
            <a:r>
              <a:rPr lang="en-US" sz="3300" dirty="0" smtClean="0"/>
              <a:t> </a:t>
            </a:r>
            <a:r>
              <a:rPr lang="en-US" sz="3300" dirty="0" err="1" smtClean="0"/>
              <a:t>peserta</a:t>
            </a:r>
            <a:r>
              <a:rPr lang="en-US" sz="3300" dirty="0" smtClean="0"/>
              <a:t> (1 Tim) </a:t>
            </a:r>
            <a:r>
              <a:rPr lang="en-US" sz="3300" dirty="0" err="1" smtClean="0"/>
              <a:t>wajib</a:t>
            </a:r>
            <a:r>
              <a:rPr lang="en-US" sz="3300" dirty="0" smtClean="0"/>
              <a:t> </a:t>
            </a:r>
            <a:r>
              <a:rPr lang="en-US" sz="3300" dirty="0" err="1" smtClean="0"/>
              <a:t>menggunakan</a:t>
            </a:r>
            <a:r>
              <a:rPr lang="en-US" sz="3300" dirty="0" smtClean="0"/>
              <a:t> </a:t>
            </a:r>
            <a:r>
              <a:rPr lang="en-US" sz="3300" dirty="0" err="1" smtClean="0"/>
              <a:t>seragam</a:t>
            </a:r>
            <a:r>
              <a:rPr lang="en-US" sz="3300" dirty="0" smtClean="0"/>
              <a:t> </a:t>
            </a:r>
            <a:r>
              <a:rPr lang="en-US" sz="3300" dirty="0" err="1" smtClean="0"/>
              <a:t>sekolah</a:t>
            </a:r>
            <a:r>
              <a:rPr lang="en-US" sz="3300" dirty="0"/>
              <a:t> </a:t>
            </a:r>
            <a:r>
              <a:rPr lang="en-US" sz="3300" dirty="0" smtClean="0"/>
              <a:t>yang </a:t>
            </a:r>
            <a:r>
              <a:rPr lang="en-US" sz="3300" dirty="0" err="1" smtClean="0"/>
              <a:t>sama</a:t>
            </a:r>
            <a:r>
              <a:rPr lang="en-US" sz="3300" dirty="0" smtClean="0"/>
              <a:t> (</a:t>
            </a:r>
            <a:r>
              <a:rPr lang="en-US" sz="3300" dirty="0" err="1" smtClean="0"/>
              <a:t>Seragam</a:t>
            </a:r>
            <a:r>
              <a:rPr lang="en-US" sz="3300" dirty="0" smtClean="0"/>
              <a:t> Formal/</a:t>
            </a:r>
            <a:r>
              <a:rPr lang="en-US" sz="3300" dirty="0" err="1" smtClean="0"/>
              <a:t>Seragam</a:t>
            </a:r>
            <a:r>
              <a:rPr lang="en-US" sz="3300" dirty="0" smtClean="0"/>
              <a:t> </a:t>
            </a:r>
            <a:r>
              <a:rPr lang="en-US" sz="3300" dirty="0" err="1" smtClean="0"/>
              <a:t>Olahraga</a:t>
            </a:r>
            <a:r>
              <a:rPr lang="en-US" sz="33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Setiap</a:t>
            </a:r>
            <a:r>
              <a:rPr lang="en-US" sz="3300" dirty="0" smtClean="0"/>
              <a:t> </a:t>
            </a:r>
            <a:r>
              <a:rPr lang="en-US" sz="3300" dirty="0" err="1" smtClean="0"/>
              <a:t>peserta</a:t>
            </a:r>
            <a:r>
              <a:rPr lang="en-US" sz="3300" dirty="0" smtClean="0"/>
              <a:t> </a:t>
            </a:r>
            <a:r>
              <a:rPr lang="en-US" sz="3300" dirty="0" err="1" smtClean="0"/>
              <a:t>wajib</a:t>
            </a:r>
            <a:r>
              <a:rPr lang="en-US" sz="3300" dirty="0" smtClean="0"/>
              <a:t> </a:t>
            </a:r>
            <a:r>
              <a:rPr lang="en-US" sz="3300" dirty="0" err="1" smtClean="0"/>
              <a:t>menggunakan</a:t>
            </a:r>
            <a:r>
              <a:rPr lang="en-US" sz="3300" dirty="0" smtClean="0"/>
              <a:t> </a:t>
            </a:r>
            <a:r>
              <a:rPr lang="en-US" sz="3300" dirty="0" err="1" smtClean="0"/>
              <a:t>pakaian</a:t>
            </a:r>
            <a:r>
              <a:rPr lang="en-US" sz="3300" dirty="0" smtClean="0"/>
              <a:t> yang </a:t>
            </a:r>
            <a:r>
              <a:rPr lang="en-US" sz="3300" dirty="0" err="1" smtClean="0"/>
              <a:t>sopan</a:t>
            </a:r>
            <a:r>
              <a:rPr lang="en-US" sz="33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Setiap</a:t>
            </a:r>
            <a:r>
              <a:rPr lang="en-US" sz="3300" dirty="0" smtClean="0"/>
              <a:t> </a:t>
            </a:r>
            <a:r>
              <a:rPr lang="en-US" sz="3300" dirty="0" err="1" smtClean="0"/>
              <a:t>peserta</a:t>
            </a:r>
            <a:r>
              <a:rPr lang="en-US" sz="3300" dirty="0" smtClean="0"/>
              <a:t> </a:t>
            </a:r>
            <a:r>
              <a:rPr lang="en-US" sz="3300" dirty="0" err="1" smtClean="0"/>
              <a:t>wajib</a:t>
            </a:r>
            <a:r>
              <a:rPr lang="en-US" sz="3300" dirty="0" smtClean="0"/>
              <a:t> </a:t>
            </a:r>
            <a:r>
              <a:rPr lang="en-US" sz="3300" dirty="0" err="1" smtClean="0"/>
              <a:t>menggunakan</a:t>
            </a:r>
            <a:r>
              <a:rPr lang="en-US" sz="3300" dirty="0" smtClean="0"/>
              <a:t> </a:t>
            </a:r>
            <a:r>
              <a:rPr lang="en-US" sz="3300" dirty="0" err="1" smtClean="0"/>
              <a:t>sepatu</a:t>
            </a:r>
            <a:r>
              <a:rPr lang="en-US" sz="3300" dirty="0" smtClean="0"/>
              <a:t> </a:t>
            </a:r>
            <a:r>
              <a:rPr lang="en-US" sz="3300" dirty="0" err="1" smtClean="0"/>
              <a:t>olahraga</a:t>
            </a:r>
            <a:r>
              <a:rPr lang="en-US" sz="33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xmlns="" val="33042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69" y="61078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745672" y="226064"/>
            <a:ext cx="435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Barang</a:t>
            </a:r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Bawaan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1927" y="1221569"/>
            <a:ext cx="8573757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300" dirty="0" err="1"/>
              <a:t>Barang</a:t>
            </a:r>
            <a:r>
              <a:rPr lang="en-US" sz="3300" dirty="0"/>
              <a:t> </a:t>
            </a:r>
            <a:r>
              <a:rPr lang="en-US" sz="3300" dirty="0" err="1"/>
              <a:t>bawaan</a:t>
            </a:r>
            <a:r>
              <a:rPr lang="en-US" sz="3300" dirty="0"/>
              <a:t> </a:t>
            </a:r>
            <a:r>
              <a:rPr lang="en-US" sz="3300" dirty="0" err="1"/>
              <a:t>wajib</a:t>
            </a:r>
            <a:r>
              <a:rPr lang="en-US" sz="3300" dirty="0"/>
              <a:t> </a:t>
            </a:r>
            <a:r>
              <a:rPr lang="en-US" sz="3300" dirty="0" smtClean="0"/>
              <a:t>: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3300" dirty="0" smtClean="0"/>
              <a:t>1 </a:t>
            </a:r>
            <a:r>
              <a:rPr lang="en-US" sz="3300" dirty="0" err="1"/>
              <a:t>buah</a:t>
            </a:r>
            <a:r>
              <a:rPr lang="en-US" sz="3300" dirty="0"/>
              <a:t> </a:t>
            </a:r>
            <a:r>
              <a:rPr lang="en-US" sz="3300" dirty="0" err="1"/>
              <a:t>kalkulator</a:t>
            </a:r>
            <a:r>
              <a:rPr lang="en-US" sz="3300" dirty="0"/>
              <a:t> scientific</a:t>
            </a:r>
            <a:r>
              <a:rPr lang="id-ID" sz="3300" dirty="0" smtClean="0"/>
              <a:t>.</a:t>
            </a:r>
            <a:endParaRPr lang="en-US" sz="33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id-ID" sz="3300" dirty="0" smtClean="0"/>
              <a:t>Tanda </a:t>
            </a:r>
            <a:r>
              <a:rPr lang="id-ID" sz="3300" dirty="0"/>
              <a:t>pengenal </a:t>
            </a:r>
            <a:r>
              <a:rPr lang="id-ID" sz="3300" dirty="0" smtClean="0"/>
              <a:t>peserta.</a:t>
            </a:r>
            <a:endParaRPr lang="en-US" sz="33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id-ID" sz="3300" dirty="0" smtClean="0"/>
              <a:t>Tas </a:t>
            </a:r>
            <a:r>
              <a:rPr lang="id-ID" sz="3300"/>
              <a:t>dari </a:t>
            </a:r>
            <a:r>
              <a:rPr lang="id-ID" sz="3300" smtClean="0"/>
              <a:t>panitia (Diperoleh saat Hari H)</a:t>
            </a:r>
            <a:endParaRPr lang="en-US" sz="33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id-ID" sz="3300" dirty="0" smtClean="0"/>
              <a:t>1 </a:t>
            </a:r>
            <a:r>
              <a:rPr lang="id-ID" sz="3300" dirty="0"/>
              <a:t>Bolpoin dari panitia.</a:t>
            </a:r>
            <a:endParaRPr lang="en-US" sz="3300" dirty="0"/>
          </a:p>
          <a:p>
            <a:endParaRPr lang="en-US" sz="3300" dirty="0" smtClean="0"/>
          </a:p>
          <a:p>
            <a:r>
              <a:rPr lang="en-US" sz="3300" dirty="0" err="1" smtClean="0"/>
              <a:t>Barang</a:t>
            </a:r>
            <a:r>
              <a:rPr lang="en-US" sz="3300" dirty="0" smtClean="0"/>
              <a:t> </a:t>
            </a:r>
            <a:r>
              <a:rPr lang="en-US" sz="3300" dirty="0" err="1"/>
              <a:t>bawaan</a:t>
            </a:r>
            <a:r>
              <a:rPr lang="en-US" sz="3300" dirty="0"/>
              <a:t> optional: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3300" dirty="0" err="1"/>
              <a:t>Makanan</a:t>
            </a:r>
            <a:r>
              <a:rPr lang="en-US" sz="3300" dirty="0"/>
              <a:t>, </a:t>
            </a:r>
            <a:r>
              <a:rPr lang="en-US" sz="3300" dirty="0" err="1"/>
              <a:t>minuman</a:t>
            </a:r>
            <a:r>
              <a:rPr lang="en-US" sz="3300" dirty="0"/>
              <a:t>, </a:t>
            </a:r>
            <a:r>
              <a:rPr lang="en-US" sz="3300" dirty="0" err="1"/>
              <a:t>dan</a:t>
            </a:r>
            <a:r>
              <a:rPr lang="en-US" sz="3300" dirty="0"/>
              <a:t> </a:t>
            </a:r>
            <a:r>
              <a:rPr lang="en-US" sz="3300" dirty="0" err="1"/>
              <a:t>obat-obatan</a:t>
            </a:r>
            <a:r>
              <a:rPr lang="en-US" sz="3300" dirty="0"/>
              <a:t> </a:t>
            </a:r>
            <a:r>
              <a:rPr lang="en-US" sz="3300" dirty="0" err="1" smtClean="0"/>
              <a:t>pribadi</a:t>
            </a:r>
            <a:r>
              <a:rPr lang="en-US" sz="3300" dirty="0" smtClean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id-ID" sz="3300" i="1" dirty="0" smtClean="0"/>
              <a:t>Handphone</a:t>
            </a:r>
            <a:r>
              <a:rPr lang="id-ID" sz="3300" dirty="0" smtClean="0"/>
              <a:t> </a:t>
            </a:r>
            <a:endParaRPr lang="en-US" sz="33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id-ID" sz="3300" dirty="0" smtClean="0"/>
              <a:t>Barang </a:t>
            </a:r>
            <a:r>
              <a:rPr lang="id-ID" sz="3300" dirty="0"/>
              <a:t>berharga lainnya.</a:t>
            </a:r>
            <a:endParaRPr lang="en-US" sz="3300" dirty="0"/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xmlns="" val="4255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88168" y="365125"/>
            <a:ext cx="505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Aturan</a:t>
            </a:r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8167" y="1196122"/>
            <a:ext cx="901055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peserta</a:t>
            </a:r>
            <a:r>
              <a:rPr lang="en-US" sz="3200" dirty="0" smtClean="0"/>
              <a:t> </a:t>
            </a:r>
            <a:r>
              <a:rPr lang="en-US" sz="3200" dirty="0" err="1" smtClean="0"/>
              <a:t>wajib</a:t>
            </a:r>
            <a:r>
              <a:rPr lang="en-US" sz="3200" dirty="0" smtClean="0"/>
              <a:t> </a:t>
            </a:r>
            <a:r>
              <a:rPr lang="en-US" sz="3200" dirty="0" err="1" smtClean="0"/>
              <a:t>datang</a:t>
            </a:r>
            <a:r>
              <a:rPr lang="en-US" sz="3200" dirty="0" smtClean="0"/>
              <a:t> </a:t>
            </a:r>
            <a:r>
              <a:rPr lang="en-US" sz="3200" dirty="0" err="1" smtClean="0"/>
              <a:t>tepat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telah</a:t>
            </a:r>
            <a:r>
              <a:rPr lang="en-US" sz="3200" dirty="0" smtClean="0"/>
              <a:t> </a:t>
            </a:r>
            <a:r>
              <a:rPr lang="en-US" sz="3200" dirty="0" err="1" smtClean="0"/>
              <a:t>ditentukan</a:t>
            </a:r>
            <a:r>
              <a:rPr lang="en-US" sz="3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peserta</a:t>
            </a:r>
            <a:r>
              <a:rPr lang="en-US" sz="3200" dirty="0" smtClean="0"/>
              <a:t> </a:t>
            </a:r>
            <a:r>
              <a:rPr lang="en-US" sz="3200" dirty="0" err="1" smtClean="0"/>
              <a:t>wajib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seluruh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acara </a:t>
            </a:r>
            <a:r>
              <a:rPr lang="en-US" sz="3200" dirty="0" err="1" smtClean="0"/>
              <a:t>hingga</a:t>
            </a:r>
            <a:r>
              <a:rPr lang="en-US" sz="3200" dirty="0" smtClean="0"/>
              <a:t> </a:t>
            </a:r>
            <a:r>
              <a:rPr lang="en-US" sz="3200" dirty="0" err="1" smtClean="0"/>
              <a:t>akhir</a:t>
            </a:r>
            <a:r>
              <a:rPr lang="en-US" sz="3200" dirty="0" smtClean="0"/>
              <a:t> acara.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peserta</a:t>
            </a:r>
            <a:r>
              <a:rPr lang="en-US" sz="3200" dirty="0" smtClean="0"/>
              <a:t> </a:t>
            </a:r>
            <a:r>
              <a:rPr lang="en-US" sz="3200" dirty="0" err="1" smtClean="0"/>
              <a:t>wajib</a:t>
            </a:r>
            <a:r>
              <a:rPr lang="en-US" sz="3200" dirty="0" smtClean="0"/>
              <a:t> </a:t>
            </a:r>
            <a:r>
              <a:rPr lang="en-US" sz="3200" dirty="0" err="1" smtClean="0"/>
              <a:t>membawa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</a:t>
            </a:r>
            <a:r>
              <a:rPr lang="en-US" sz="3200" dirty="0" err="1" smtClean="0"/>
              <a:t>bawaan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ditentukan</a:t>
            </a:r>
            <a:r>
              <a:rPr lang="en-US" sz="3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peserta</a:t>
            </a:r>
            <a:r>
              <a:rPr lang="en-US" sz="3200" dirty="0" smtClean="0"/>
              <a:t> </a:t>
            </a:r>
            <a:r>
              <a:rPr lang="en-US" sz="3200" dirty="0" err="1" smtClean="0"/>
              <a:t>wajib</a:t>
            </a:r>
            <a:r>
              <a:rPr lang="en-US" sz="3200" dirty="0" smtClean="0"/>
              <a:t> </a:t>
            </a:r>
            <a:r>
              <a:rPr lang="en-US" sz="3200" dirty="0" err="1" smtClean="0"/>
              <a:t>menjaga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</a:t>
            </a:r>
            <a:r>
              <a:rPr lang="en-US" sz="3200" dirty="0" err="1" smtClean="0"/>
              <a:t>bawaan</a:t>
            </a:r>
            <a:r>
              <a:rPr lang="en-US" sz="3200" dirty="0" smtClean="0"/>
              <a:t> </a:t>
            </a:r>
            <a:r>
              <a:rPr lang="en-US" sz="3200" dirty="0" err="1" smtClean="0"/>
              <a:t>masing-masing</a:t>
            </a:r>
            <a:r>
              <a:rPr lang="en-US" sz="3200" dirty="0" smtClean="0"/>
              <a:t>. </a:t>
            </a:r>
            <a:r>
              <a:rPr lang="en-US" sz="3200" dirty="0" err="1" smtClean="0"/>
              <a:t>Segala</a:t>
            </a:r>
            <a:r>
              <a:rPr lang="en-US" sz="3200" dirty="0" smtClean="0"/>
              <a:t> </a:t>
            </a:r>
            <a:r>
              <a:rPr lang="en-US" sz="3200" dirty="0" err="1" smtClean="0"/>
              <a:t>kehilangan</a:t>
            </a:r>
            <a:r>
              <a:rPr lang="en-US" sz="3200" dirty="0" smtClean="0"/>
              <a:t> </a:t>
            </a:r>
            <a:r>
              <a:rPr lang="en-US" sz="3200" dirty="0" err="1" smtClean="0"/>
              <a:t>bukan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tanggung</a:t>
            </a:r>
            <a:r>
              <a:rPr lang="en-US" sz="3200" dirty="0" smtClean="0"/>
              <a:t> </a:t>
            </a:r>
            <a:r>
              <a:rPr lang="en-US" sz="3200" dirty="0" err="1" smtClean="0"/>
              <a:t>jawab</a:t>
            </a:r>
            <a:r>
              <a:rPr lang="en-US" sz="3200" dirty="0" smtClean="0"/>
              <a:t> </a:t>
            </a:r>
            <a:r>
              <a:rPr lang="en-US" sz="3200" dirty="0" err="1" smtClean="0"/>
              <a:t>Panitia</a:t>
            </a:r>
            <a:r>
              <a:rPr lang="en-US" sz="3200" dirty="0" smtClean="0"/>
              <a:t> IC 2015.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/>
              <a:t>Peserta</a:t>
            </a:r>
            <a:r>
              <a:rPr lang="en-US" sz="3200" dirty="0"/>
              <a:t> </a:t>
            </a:r>
            <a:r>
              <a:rPr lang="en-US" sz="3200" dirty="0" err="1"/>
              <a:t>dilarang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lift </a:t>
            </a:r>
            <a:r>
              <a:rPr lang="en-US" sz="3200" dirty="0" err="1"/>
              <a:t>baik</a:t>
            </a:r>
            <a:r>
              <a:rPr lang="en-US" sz="3200" dirty="0"/>
              <a:t> lift </a:t>
            </a:r>
            <a:r>
              <a:rPr lang="en-US" sz="3200" dirty="0" err="1"/>
              <a:t>genap</a:t>
            </a:r>
            <a:r>
              <a:rPr lang="en-US" sz="3200" dirty="0"/>
              <a:t>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/>
              <a:t>ganjil</a:t>
            </a:r>
            <a:r>
              <a:rPr lang="en-US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2711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648691" y="843677"/>
            <a:ext cx="82157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Peserta</a:t>
            </a:r>
            <a:r>
              <a:rPr lang="en-US" sz="3300" dirty="0" smtClean="0"/>
              <a:t> </a:t>
            </a:r>
            <a:r>
              <a:rPr lang="en-US" sz="3300" dirty="0" err="1" smtClean="0"/>
              <a:t>dilarang</a:t>
            </a:r>
            <a:r>
              <a:rPr lang="en-US" sz="3300" dirty="0" smtClean="0"/>
              <a:t> </a:t>
            </a:r>
            <a:r>
              <a:rPr lang="en-US" sz="3300" dirty="0" err="1" smtClean="0"/>
              <a:t>menggunakan</a:t>
            </a:r>
            <a:r>
              <a:rPr lang="en-US" sz="3300" dirty="0" smtClean="0"/>
              <a:t> </a:t>
            </a:r>
            <a:r>
              <a:rPr lang="en-US" sz="3300" dirty="0" err="1" smtClean="0"/>
              <a:t>handphone</a:t>
            </a:r>
            <a:r>
              <a:rPr lang="en-US" sz="3300" dirty="0" smtClean="0"/>
              <a:t> </a:t>
            </a:r>
            <a:r>
              <a:rPr lang="en-US" sz="3300" dirty="0" err="1" smtClean="0"/>
              <a:t>saat</a:t>
            </a:r>
            <a:r>
              <a:rPr lang="en-US" sz="3300" dirty="0" smtClean="0"/>
              <a:t> acara </a:t>
            </a:r>
            <a:r>
              <a:rPr lang="en-US" sz="3300" dirty="0" err="1" smtClean="0"/>
              <a:t>berlangsung</a:t>
            </a:r>
            <a:r>
              <a:rPr lang="en-US" sz="33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Peserta</a:t>
            </a:r>
            <a:r>
              <a:rPr lang="en-US" sz="3300" dirty="0" smtClean="0"/>
              <a:t> </a:t>
            </a:r>
            <a:r>
              <a:rPr lang="en-US" sz="3300" dirty="0" err="1" smtClean="0"/>
              <a:t>dilarang</a:t>
            </a:r>
            <a:r>
              <a:rPr lang="en-US" sz="3300" dirty="0" smtClean="0"/>
              <a:t> </a:t>
            </a:r>
            <a:r>
              <a:rPr lang="en-US" sz="3300" dirty="0" err="1" smtClean="0"/>
              <a:t>melakukan</a:t>
            </a:r>
            <a:r>
              <a:rPr lang="en-US" sz="3300" dirty="0" smtClean="0"/>
              <a:t> </a:t>
            </a:r>
            <a:r>
              <a:rPr lang="en-US" sz="3300" dirty="0" err="1" smtClean="0"/>
              <a:t>transaksi</a:t>
            </a:r>
            <a:r>
              <a:rPr lang="en-US" sz="3300" dirty="0" smtClean="0"/>
              <a:t> </a:t>
            </a:r>
            <a:r>
              <a:rPr lang="en-US" sz="3300" dirty="0" err="1" smtClean="0"/>
              <a:t>apapun</a:t>
            </a:r>
            <a:r>
              <a:rPr lang="en-US" sz="3300" dirty="0"/>
              <a:t> </a:t>
            </a:r>
            <a:r>
              <a:rPr lang="en-US" sz="3300" dirty="0" err="1" smtClean="0"/>
              <a:t>selama</a:t>
            </a:r>
            <a:r>
              <a:rPr lang="en-US" sz="3300" dirty="0" smtClean="0"/>
              <a:t> acara </a:t>
            </a:r>
            <a:r>
              <a:rPr lang="en-US" sz="3300" dirty="0" err="1" smtClean="0"/>
              <a:t>berlangsung</a:t>
            </a:r>
            <a:r>
              <a:rPr lang="en-US" sz="33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Peserta</a:t>
            </a:r>
            <a:r>
              <a:rPr lang="en-US" sz="3300" dirty="0" smtClean="0"/>
              <a:t> </a:t>
            </a:r>
            <a:r>
              <a:rPr lang="en-US" sz="3300" dirty="0" err="1" smtClean="0"/>
              <a:t>wajib</a:t>
            </a:r>
            <a:r>
              <a:rPr lang="en-US" sz="3300" dirty="0" smtClean="0"/>
              <a:t> </a:t>
            </a:r>
            <a:r>
              <a:rPr lang="en-US" sz="3300" dirty="0" err="1" smtClean="0"/>
              <a:t>menjaga</a:t>
            </a:r>
            <a:r>
              <a:rPr lang="en-US" sz="3300" dirty="0" smtClean="0"/>
              <a:t> </a:t>
            </a:r>
            <a:r>
              <a:rPr lang="en-US" sz="3300" dirty="0" err="1" smtClean="0"/>
              <a:t>kebersihan</a:t>
            </a:r>
            <a:r>
              <a:rPr lang="en-US" sz="3300" dirty="0" smtClean="0"/>
              <a:t>, </a:t>
            </a:r>
            <a:r>
              <a:rPr lang="en-US" sz="3300" dirty="0" err="1" smtClean="0"/>
              <a:t>keamanan</a:t>
            </a:r>
            <a:r>
              <a:rPr lang="en-US" sz="3300" dirty="0" smtClean="0"/>
              <a:t>,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ketertiban</a:t>
            </a:r>
            <a:r>
              <a:rPr lang="en-US" sz="3300" dirty="0" smtClean="0"/>
              <a:t> </a:t>
            </a:r>
            <a:r>
              <a:rPr lang="en-US" sz="3300" dirty="0" err="1" smtClean="0"/>
              <a:t>selama</a:t>
            </a:r>
            <a:r>
              <a:rPr lang="en-US" sz="3300" dirty="0" smtClean="0"/>
              <a:t> acara </a:t>
            </a:r>
            <a:r>
              <a:rPr lang="en-US" sz="3300" dirty="0" err="1" smtClean="0"/>
              <a:t>berlangsung</a:t>
            </a:r>
            <a:endParaRPr lang="en-US" sz="33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Setiap</a:t>
            </a:r>
            <a:r>
              <a:rPr lang="en-US" sz="3300" dirty="0" smtClean="0"/>
              <a:t> </a:t>
            </a:r>
            <a:r>
              <a:rPr lang="en-US" sz="3300" dirty="0" err="1" smtClean="0"/>
              <a:t>kelompok</a:t>
            </a:r>
            <a:r>
              <a:rPr lang="en-US" sz="3300" dirty="0" smtClean="0"/>
              <a:t> </a:t>
            </a:r>
            <a:r>
              <a:rPr lang="en-US" sz="3300" dirty="0" err="1" smtClean="0"/>
              <a:t>hanya</a:t>
            </a:r>
            <a:r>
              <a:rPr lang="en-US" sz="3300" dirty="0" smtClean="0"/>
              <a:t> </a:t>
            </a:r>
            <a:r>
              <a:rPr lang="en-US" sz="3300" dirty="0" err="1" smtClean="0"/>
              <a:t>dapat</a:t>
            </a:r>
            <a:r>
              <a:rPr lang="en-US" sz="3300" dirty="0" smtClean="0"/>
              <a:t> </a:t>
            </a:r>
            <a:r>
              <a:rPr lang="en-US" sz="3300" dirty="0" err="1" smtClean="0"/>
              <a:t>membawa</a:t>
            </a:r>
            <a:r>
              <a:rPr lang="en-US" sz="3300" dirty="0" smtClean="0"/>
              <a:t> </a:t>
            </a:r>
            <a:r>
              <a:rPr lang="en-US" sz="3300" dirty="0" err="1" smtClean="0"/>
              <a:t>maksimal</a:t>
            </a:r>
            <a:r>
              <a:rPr lang="en-US" sz="3300" dirty="0" smtClean="0"/>
              <a:t> 2 </a:t>
            </a:r>
            <a:r>
              <a:rPr lang="en-US" sz="3300" dirty="0" err="1" smtClean="0"/>
              <a:t>tas</a:t>
            </a:r>
            <a:r>
              <a:rPr lang="en-US" sz="3300" dirty="0" smtClean="0"/>
              <a:t> yang </a:t>
            </a:r>
            <a:r>
              <a:rPr lang="en-US" sz="3300" dirty="0" err="1" smtClean="0"/>
              <a:t>nanti</a:t>
            </a:r>
            <a:r>
              <a:rPr lang="en-US" sz="3300" dirty="0" smtClean="0"/>
              <a:t> </a:t>
            </a:r>
            <a:r>
              <a:rPr lang="en-US" sz="3300" dirty="0" err="1" smtClean="0"/>
              <a:t>akan</a:t>
            </a:r>
            <a:r>
              <a:rPr lang="en-US" sz="3300" dirty="0" smtClean="0"/>
              <a:t> </a:t>
            </a:r>
            <a:r>
              <a:rPr lang="en-US" sz="3300" dirty="0" err="1" smtClean="0"/>
              <a:t>dititipkan</a:t>
            </a:r>
            <a:r>
              <a:rPr lang="en-US" sz="3300" dirty="0" smtClean="0"/>
              <a:t> </a:t>
            </a:r>
            <a:r>
              <a:rPr lang="en-US" sz="3300" dirty="0" err="1" smtClean="0"/>
              <a:t>pada</a:t>
            </a:r>
            <a:r>
              <a:rPr lang="en-US" sz="3300" dirty="0" smtClean="0"/>
              <a:t> </a:t>
            </a:r>
            <a:r>
              <a:rPr lang="en-US" sz="3300" dirty="0" err="1" smtClean="0"/>
              <a:t>panitia</a:t>
            </a:r>
            <a:r>
              <a:rPr lang="en-US" sz="3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332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1663931" y="868045"/>
            <a:ext cx="821574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3300" dirty="0" smtClean="0"/>
              <a:t>Peserta dapat memarkirkan kendaraan di:</a:t>
            </a:r>
          </a:p>
          <a:p>
            <a:pPr marL="285750" indent="-285750"/>
            <a:r>
              <a:rPr lang="id-ID" sz="3300" dirty="0" smtClean="0"/>
              <a:t>    - Mobil : Lapangan Anta (Sebelah High Point)</a:t>
            </a:r>
          </a:p>
          <a:p>
            <a:pPr marL="285750" indent="-285750"/>
            <a:r>
              <a:rPr lang="id-ID" sz="3300" dirty="0" smtClean="0"/>
              <a:t>	</a:t>
            </a:r>
            <a:r>
              <a:rPr lang="id-ID" sz="3300" dirty="0" smtClean="0"/>
              <a:t> - Motor : Parkiran Gedung P (Samping The     Square)</a:t>
            </a:r>
            <a:endParaRPr lang="id-ID" sz="33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Peraturan</a:t>
            </a:r>
            <a:r>
              <a:rPr lang="en-US" sz="3300" dirty="0" smtClean="0"/>
              <a:t> </a:t>
            </a:r>
            <a:r>
              <a:rPr lang="en-US" sz="3300" dirty="0" err="1"/>
              <a:t>lebih</a:t>
            </a:r>
            <a:r>
              <a:rPr lang="en-US" sz="3300" dirty="0"/>
              <a:t> </a:t>
            </a:r>
            <a:r>
              <a:rPr lang="en-US" sz="3300" dirty="0" err="1"/>
              <a:t>lanjut</a:t>
            </a:r>
            <a:r>
              <a:rPr lang="en-US" sz="3300" dirty="0"/>
              <a:t> </a:t>
            </a:r>
            <a:r>
              <a:rPr lang="en-US" sz="3300" dirty="0" err="1"/>
              <a:t>dapat</a:t>
            </a:r>
            <a:r>
              <a:rPr lang="en-US" sz="3300" dirty="0"/>
              <a:t> </a:t>
            </a:r>
            <a:r>
              <a:rPr lang="en-US" sz="3300" dirty="0" err="1"/>
              <a:t>dilihat</a:t>
            </a:r>
            <a:r>
              <a:rPr lang="en-US" sz="3300" dirty="0"/>
              <a:t> </a:t>
            </a:r>
            <a:r>
              <a:rPr lang="en-US" sz="3300" dirty="0" err="1"/>
              <a:t>pada</a:t>
            </a:r>
            <a:r>
              <a:rPr lang="en-US" sz="3300" dirty="0"/>
              <a:t> </a:t>
            </a:r>
            <a:r>
              <a:rPr lang="en-US" sz="3300" dirty="0" err="1"/>
              <a:t>modul</a:t>
            </a:r>
            <a:r>
              <a:rPr lang="en-US" sz="33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300" dirty="0" err="1" smtClean="0"/>
              <a:t>Apabila</a:t>
            </a:r>
            <a:r>
              <a:rPr lang="en-US" sz="3300" dirty="0" smtClean="0"/>
              <a:t> </a:t>
            </a:r>
            <a:r>
              <a:rPr lang="en-US" sz="3300" dirty="0" err="1" smtClean="0"/>
              <a:t>terdapat</a:t>
            </a:r>
            <a:r>
              <a:rPr lang="en-US" sz="3300" dirty="0" smtClean="0"/>
              <a:t> </a:t>
            </a:r>
            <a:r>
              <a:rPr lang="en-US" sz="3300" dirty="0" err="1" smtClean="0"/>
              <a:t>peraturan</a:t>
            </a:r>
            <a:r>
              <a:rPr lang="en-US" sz="3300" dirty="0" smtClean="0"/>
              <a:t> yang </a:t>
            </a:r>
            <a:r>
              <a:rPr lang="en-US" sz="3300" dirty="0" err="1" smtClean="0"/>
              <a:t>dilanggar</a:t>
            </a:r>
            <a:r>
              <a:rPr lang="en-US" sz="3300" dirty="0" smtClean="0"/>
              <a:t> </a:t>
            </a:r>
            <a:r>
              <a:rPr lang="en-US" sz="3300" dirty="0" err="1" smtClean="0"/>
              <a:t>oleh</a:t>
            </a:r>
            <a:r>
              <a:rPr lang="en-US" sz="3300" dirty="0" smtClean="0"/>
              <a:t> </a:t>
            </a:r>
            <a:r>
              <a:rPr lang="en-US" sz="3300" dirty="0" err="1" smtClean="0"/>
              <a:t>peserta</a:t>
            </a:r>
            <a:r>
              <a:rPr lang="en-US" sz="3300" dirty="0" smtClean="0"/>
              <a:t>, </a:t>
            </a:r>
            <a:r>
              <a:rPr lang="en-US" sz="3300" dirty="0" err="1" smtClean="0"/>
              <a:t>panitia</a:t>
            </a:r>
            <a:r>
              <a:rPr lang="en-US" sz="3300" dirty="0" smtClean="0"/>
              <a:t> </a:t>
            </a:r>
            <a:r>
              <a:rPr lang="en-US" sz="3300" dirty="0" err="1" smtClean="0"/>
              <a:t>wajib</a:t>
            </a:r>
            <a:r>
              <a:rPr lang="en-US" sz="3300" dirty="0" smtClean="0"/>
              <a:t> </a:t>
            </a:r>
            <a:r>
              <a:rPr lang="en-US" sz="3300" dirty="0" err="1" smtClean="0"/>
              <a:t>memberikan</a:t>
            </a:r>
            <a:r>
              <a:rPr lang="en-US" sz="3300" dirty="0" smtClean="0"/>
              <a:t> </a:t>
            </a:r>
            <a:r>
              <a:rPr lang="en-US" sz="3300" dirty="0" err="1" smtClean="0"/>
              <a:t>sanksi</a:t>
            </a:r>
            <a:r>
              <a:rPr lang="en-US" sz="3300" dirty="0" smtClean="0"/>
              <a:t> </a:t>
            </a:r>
            <a:r>
              <a:rPr lang="en-US" sz="3300" dirty="0" err="1" smtClean="0"/>
              <a:t>berupa</a:t>
            </a:r>
            <a:r>
              <a:rPr lang="en-US" sz="3300" dirty="0" smtClean="0"/>
              <a:t> </a:t>
            </a:r>
            <a:r>
              <a:rPr lang="en-US" sz="3300" dirty="0" err="1" smtClean="0"/>
              <a:t>diskualifikasi</a:t>
            </a:r>
            <a:r>
              <a:rPr lang="en-US" sz="3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5622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3158836" y="2618509"/>
            <a:ext cx="6165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Sekian</a:t>
            </a:r>
            <a:r>
              <a:rPr lang="en-US" sz="4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dan</a:t>
            </a:r>
            <a:r>
              <a:rPr lang="en-US" sz="4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Terima</a:t>
            </a:r>
            <a:r>
              <a:rPr lang="en-US" sz="4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Kasih</a:t>
            </a:r>
            <a:endParaRPr lang="en-US" sz="4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817" y="3751124"/>
            <a:ext cx="978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Ready to be the next winner of Industrial Competition 2015 !!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44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231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NICO</cp:lastModifiedBy>
  <cp:revision>11</cp:revision>
  <dcterms:created xsi:type="dcterms:W3CDTF">2015-10-27T07:49:49Z</dcterms:created>
  <dcterms:modified xsi:type="dcterms:W3CDTF">2015-11-02T05:22:25Z</dcterms:modified>
</cp:coreProperties>
</file>