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2A67-AD55-4C56-93CF-EB3C81831FDE}" type="datetimeFigureOut">
              <a:rPr lang="id-ID" smtClean="0"/>
              <a:t>01/11/2015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AA21-1FB2-45A6-844C-0494019A2D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856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2A67-AD55-4C56-93CF-EB3C81831FDE}" type="datetimeFigureOut">
              <a:rPr lang="id-ID" smtClean="0"/>
              <a:t>01/11/2015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AA21-1FB2-45A6-844C-0494019A2D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283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2A67-AD55-4C56-93CF-EB3C81831FDE}" type="datetimeFigureOut">
              <a:rPr lang="id-ID" smtClean="0"/>
              <a:t>01/11/2015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AA21-1FB2-45A6-844C-0494019A2D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593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2A67-AD55-4C56-93CF-EB3C81831FDE}" type="datetimeFigureOut">
              <a:rPr lang="id-ID" smtClean="0"/>
              <a:t>01/11/2015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AA21-1FB2-45A6-844C-0494019A2D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40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2A67-AD55-4C56-93CF-EB3C81831FDE}" type="datetimeFigureOut">
              <a:rPr lang="id-ID" smtClean="0"/>
              <a:t>01/11/2015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AA21-1FB2-45A6-844C-0494019A2D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180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2A67-AD55-4C56-93CF-EB3C81831FDE}" type="datetimeFigureOut">
              <a:rPr lang="id-ID" smtClean="0"/>
              <a:t>01/11/2015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AA21-1FB2-45A6-844C-0494019A2D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465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2A67-AD55-4C56-93CF-EB3C81831FDE}" type="datetimeFigureOut">
              <a:rPr lang="id-ID" smtClean="0"/>
              <a:t>01/11/2015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AA21-1FB2-45A6-844C-0494019A2D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715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2A67-AD55-4C56-93CF-EB3C81831FDE}" type="datetimeFigureOut">
              <a:rPr lang="id-ID" smtClean="0"/>
              <a:t>01/11/2015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AA21-1FB2-45A6-844C-0494019A2D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12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2A67-AD55-4C56-93CF-EB3C81831FDE}" type="datetimeFigureOut">
              <a:rPr lang="id-ID" smtClean="0"/>
              <a:t>01/11/2015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AA21-1FB2-45A6-844C-0494019A2D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112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2A67-AD55-4C56-93CF-EB3C81831FDE}" type="datetimeFigureOut">
              <a:rPr lang="id-ID" smtClean="0"/>
              <a:t>01/11/2015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AA21-1FB2-45A6-844C-0494019A2D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624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2A67-AD55-4C56-93CF-EB3C81831FDE}" type="datetimeFigureOut">
              <a:rPr lang="id-ID" smtClean="0"/>
              <a:t>01/11/2015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AA21-1FB2-45A6-844C-0494019A2D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429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A2A67-AD55-4C56-93CF-EB3C81831FDE}" type="datetimeFigureOut">
              <a:rPr lang="id-ID" smtClean="0"/>
              <a:t>01/11/2015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AAA21-1FB2-45A6-844C-0494019A2D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816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/>
          <a:lstStyle/>
          <a:p>
            <a:r>
              <a:rPr lang="id-ID" b="1" dirty="0" smtClean="0"/>
              <a:t>KONSUMSI YANG DISEDIAKAN</a:t>
            </a:r>
            <a:endParaRPr lang="id-ID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5576" y="2636912"/>
            <a:ext cx="7931224" cy="3489251"/>
          </a:xfrm>
        </p:spPr>
        <p:txBody>
          <a:bodyPr/>
          <a:lstStyle/>
          <a:p>
            <a:r>
              <a:rPr lang="id-ID" b="1" dirty="0" smtClean="0"/>
              <a:t>SNACK</a:t>
            </a:r>
          </a:p>
          <a:p>
            <a:r>
              <a:rPr lang="id-ID" b="1" dirty="0" smtClean="0"/>
              <a:t>MAKAN SIANG</a:t>
            </a:r>
          </a:p>
          <a:p>
            <a:r>
              <a:rPr lang="id-ID" b="1" dirty="0" smtClean="0"/>
              <a:t>AIR MINERAL</a:t>
            </a:r>
          </a:p>
          <a:p>
            <a:r>
              <a:rPr lang="id-ID" b="1" dirty="0" smtClean="0"/>
              <a:t>REFILL AIR MINERAL ( LANTAI 1, 2, 4, 6)</a:t>
            </a:r>
          </a:p>
        </p:txBody>
      </p:sp>
    </p:spTree>
    <p:extLst>
      <p:ext uri="{BB962C8B-B14F-4D97-AF65-F5344CB8AC3E}">
        <p14:creationId xmlns:p14="http://schemas.microsoft.com/office/powerpoint/2010/main" val="246669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b="1" dirty="0"/>
              <a:t> </a:t>
            </a:r>
            <a:r>
              <a:rPr lang="id-ID" b="1" dirty="0" smtClean="0"/>
              <a:t>    OBAT YANG DISEDIAKAN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80" y="1600200"/>
            <a:ext cx="6995120" cy="4997152"/>
          </a:xfrm>
        </p:spPr>
        <p:txBody>
          <a:bodyPr>
            <a:normAutofit fontScale="92500" lnSpcReduction="20000"/>
          </a:bodyPr>
          <a:lstStyle/>
          <a:p>
            <a:r>
              <a:rPr lang="id-ID" b="1" dirty="0" smtClean="0"/>
              <a:t>TOLAK ANGIN</a:t>
            </a:r>
          </a:p>
          <a:p>
            <a:r>
              <a:rPr lang="id-ID" b="1" dirty="0" smtClean="0"/>
              <a:t>PROMAG</a:t>
            </a:r>
          </a:p>
          <a:p>
            <a:r>
              <a:rPr lang="id-ID" b="1" dirty="0" smtClean="0"/>
              <a:t>PEMBALUT</a:t>
            </a:r>
          </a:p>
          <a:p>
            <a:r>
              <a:rPr lang="id-ID" b="1" dirty="0" smtClean="0"/>
              <a:t>FEMINAX</a:t>
            </a:r>
          </a:p>
          <a:p>
            <a:r>
              <a:rPr lang="id-ID" b="1" dirty="0" smtClean="0"/>
              <a:t>PANADOL</a:t>
            </a:r>
          </a:p>
          <a:p>
            <a:r>
              <a:rPr lang="id-ID" b="1" dirty="0" smtClean="0"/>
              <a:t>VITACIMIN C</a:t>
            </a:r>
          </a:p>
          <a:p>
            <a:r>
              <a:rPr lang="id-ID" b="1" dirty="0" smtClean="0"/>
              <a:t>OBAT TETES MATA</a:t>
            </a:r>
          </a:p>
          <a:p>
            <a:r>
              <a:rPr lang="id-ID" b="1" dirty="0" smtClean="0"/>
              <a:t>VOLTAREN</a:t>
            </a:r>
          </a:p>
          <a:p>
            <a:r>
              <a:rPr lang="id-ID" b="1" dirty="0" smtClean="0"/>
              <a:t>CONTERPAIN</a:t>
            </a:r>
          </a:p>
          <a:p>
            <a:r>
              <a:rPr lang="id-ID" b="1" dirty="0" smtClean="0"/>
              <a:t>ANTIMO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69312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548680"/>
            <a:ext cx="7211144" cy="5577483"/>
          </a:xfrm>
        </p:spPr>
        <p:txBody>
          <a:bodyPr/>
          <a:lstStyle/>
          <a:p>
            <a:r>
              <a:rPr lang="id-ID" b="1" dirty="0" smtClean="0"/>
              <a:t>KASA</a:t>
            </a:r>
          </a:p>
          <a:p>
            <a:r>
              <a:rPr lang="id-ID" b="1" dirty="0" smtClean="0"/>
              <a:t>BETADINE</a:t>
            </a:r>
          </a:p>
          <a:p>
            <a:r>
              <a:rPr lang="id-ID" b="1" dirty="0" smtClean="0"/>
              <a:t>MINYAKKAYU PUTIH</a:t>
            </a:r>
          </a:p>
          <a:p>
            <a:r>
              <a:rPr lang="id-ID" b="1" dirty="0" smtClean="0"/>
              <a:t>KAPAS</a:t>
            </a:r>
          </a:p>
          <a:p>
            <a:r>
              <a:rPr lang="id-ID" b="1" dirty="0" smtClean="0"/>
              <a:t>BALSEM</a:t>
            </a:r>
          </a:p>
          <a:p>
            <a:r>
              <a:rPr lang="id-ID" b="1" dirty="0" smtClean="0"/>
              <a:t>PENITI</a:t>
            </a:r>
          </a:p>
          <a:p>
            <a:r>
              <a:rPr lang="id-ID" b="1" dirty="0" smtClean="0"/>
              <a:t>HANSAPLAST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26035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47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KONSUMSI YANG DISEDIAKAN</vt:lpstr>
      <vt:lpstr>     OBAT YANG DISEDIAKAN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4</cp:revision>
  <dcterms:created xsi:type="dcterms:W3CDTF">2015-11-01T12:46:37Z</dcterms:created>
  <dcterms:modified xsi:type="dcterms:W3CDTF">2015-11-01T13:23:38Z</dcterms:modified>
</cp:coreProperties>
</file>