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3" r:id="rId20"/>
    <p:sldId id="275" r:id="rId21"/>
    <p:sldId id="287" r:id="rId22"/>
    <p:sldId id="276" r:id="rId23"/>
    <p:sldId id="282" r:id="rId24"/>
    <p:sldId id="286" r:id="rId25"/>
    <p:sldId id="277" r:id="rId26"/>
    <p:sldId id="278" r:id="rId27"/>
    <p:sldId id="279" r:id="rId28"/>
    <p:sldId id="281" r:id="rId29"/>
    <p:sldId id="28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15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19F98-C086-48E9-B65C-2A6CEF6E9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39B3B-BFBF-4CFB-B14F-FAB72E23B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59EBD-4F7D-47C8-AAD7-4F198113E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92F0-CAE1-4C3D-BC4A-6445D236D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D775E-15AE-418E-906D-0959AD95A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A30F1-99D7-43F9-8DC9-589E2372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931DD-152E-465C-BCC0-A062DC949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AB08F-5C92-4DF6-8047-CE3D2FBE2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B06B5-068E-4C75-B01B-BE09E4113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8FA0D-3997-4ABC-8C58-151286AA0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ECB57-005C-4618-AA86-E16DE3E69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16CB6-F76A-4FB6-8B2E-6C855A34F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934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3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Object Oriented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36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Programming (Java)</a:t>
            </a:r>
            <a:endParaRPr lang="en-US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447800" y="3200400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LAB PRACTICAL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System.out.println</a:t>
            </a:r>
            <a:r>
              <a:rPr lang="en-US" sz="2800">
                <a:latin typeface="Arial" charset="0"/>
                <a:cs typeface="Arial" charset="0"/>
              </a:rPr>
              <a:t>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981200" y="381000"/>
            <a:ext cx="5181600" cy="2895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Print Command in Java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What ever in quotations will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be printed as it is.</a:t>
            </a:r>
          </a:p>
          <a:p>
            <a:pPr algn="ctr">
              <a:defRPr/>
            </a:pPr>
            <a:endParaRPr lang="en-US" sz="280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i.e.  Hello, Welcome to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6106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447800" y="3200400"/>
            <a:ext cx="6705600" cy="2667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Java like C and C++ is case sensitive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i.e. if you type the first part of the 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as </a:t>
            </a:r>
          </a:p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>
                <a:latin typeface="Arial" pitchFamily="34" charset="0"/>
                <a:cs typeface="Arial" pitchFamily="34" charset="0"/>
              </a:rPr>
              <a:t>ublic static void .. 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Your program will not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Compiling a Java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To Compile your Java Program use the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javac</a:t>
            </a:r>
            <a:r>
              <a:rPr lang="en-US" dirty="0">
                <a:latin typeface="Tahoma" pitchFamily="34" charset="0"/>
                <a:cs typeface="Tahoma" pitchFamily="34" charset="0"/>
              </a:rPr>
              <a:t> tool.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E:\&gt;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Hello.java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The compiler would create java byte code.  These files have an extension of .class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Running a Java Program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itchFamily="34" charset="0"/>
                <a:cs typeface="Tahoma" pitchFamily="34" charset="0"/>
              </a:rPr>
              <a:t>To run your Java Programs you need to call the Java Interpreter.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E:\&gt;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java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Hello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Example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a program that produces the following output</a:t>
            </a:r>
          </a:p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 Hello World!</a:t>
            </a:r>
          </a:p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 It's been nice knowing you.</a:t>
            </a:r>
          </a:p>
          <a:p>
            <a:pPr marL="52388" indent="-52388" eaLnBrk="1" hangingPunct="1">
              <a:spcBef>
                <a:spcPct val="50000"/>
              </a:spcBef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 Goodbye world!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Example 2 - Solution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class HelloWorld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 public static void main (String args[])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     System.out.println("Hello World!");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   System.out.println("It's been nice knowing you.");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   System.out.println("Goodbye world!");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  }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>
                <a:latin typeface="Arial Narrow" pitchFamily="34" charset="0"/>
                <a:cs typeface="Times New Roman" pitchFamily="18" charset="0"/>
              </a:rPr>
              <a:t>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Example 2 - Solution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772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class HelloWorld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public static void main (String args[])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  System.out.println("Hello World!\nIt's been nice knowing you.\nGoodbye world!");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  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>
                <a:latin typeface="Arial Narrow" pitchFamily="34" charset="0"/>
                <a:cs typeface="Times New Roman" pitchFamily="18" charset="0"/>
              </a:rPr>
              <a:t> }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886200" y="4648200"/>
            <a:ext cx="41910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Tahoma" pitchFamily="34" charset="0"/>
              </a:rPr>
              <a:t>\n is for new 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using </a:t>
            </a:r>
            <a:r>
              <a:rPr lang="en-US" b="1" dirty="0"/>
              <a:t>one </a:t>
            </a:r>
            <a:r>
              <a:rPr lang="en-US" b="1" dirty="0" err="1"/>
              <a:t>println</a:t>
            </a:r>
            <a:r>
              <a:rPr lang="en-US" b="1" dirty="0"/>
              <a:t>() statement </a:t>
            </a:r>
            <a:r>
              <a:rPr lang="en-US" dirty="0"/>
              <a:t>to print your name and age on the screen. Your program should format the output as follows.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	Hello! I am Sam. I am </a:t>
            </a:r>
          </a:p>
          <a:p>
            <a:pPr>
              <a:buNone/>
            </a:pPr>
            <a:r>
              <a:rPr lang="en-US" b="1" dirty="0"/>
              <a:t>	21 years old.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Exercise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524000"/>
            <a:ext cx="7285037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a program that draws the following figures them next to each other like below.</a:t>
            </a:r>
            <a:r>
              <a:rPr lang="en-US" sz="30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      * 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    * * 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   * * *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3000" b="1" dirty="0">
                <a:latin typeface="Tahoma" pitchFamily="34" charset="0"/>
                <a:cs typeface="Tahoma" pitchFamily="34" charset="0"/>
              </a:rPr>
              <a:t>* * * *          * * * * *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endParaRPr lang="en-US" sz="3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We use Java 17 in labs.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dirty="0">
              <a:solidFill>
                <a:schemeClr val="tx2"/>
              </a:solidFill>
              <a:latin typeface="Tahoma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 Basic types of Java programs.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dirty="0">
              <a:solidFill>
                <a:schemeClr val="tx2"/>
              </a:solidFill>
              <a:latin typeface="Tahoma" pitchFamily="34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  Java console applications</a:t>
            </a:r>
          </a:p>
          <a:p>
            <a:pPr lvl="2" eaLnBrk="1" hangingPunct="1"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Tahoma" pitchFamily="34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  Java GUI applications</a:t>
            </a:r>
          </a:p>
          <a:p>
            <a:pPr lvl="2" eaLnBrk="1" hangingPunct="1"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Tahoma" pitchFamily="34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  Java Servlet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ahoma" pitchFamily="34" charset="0"/>
              </a:rPr>
              <a:t>Android Application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676400" y="838200"/>
            <a:ext cx="70104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class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DrawPicture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public static void main (String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args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[]) {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    *  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   * * 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  * * *");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Arial Narrow" pitchFamily="34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Arial Narrow" pitchFamily="34" charset="0"/>
                <a:cs typeface="Times New Roman" pitchFamily="18" charset="0"/>
              </a:rPr>
              <a:t>("* * * * *         * * * * *");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 Narrow" pitchFamily="34" charset="0"/>
                <a:cs typeface="Times New Roman" pitchFamily="18" charset="0"/>
              </a:rPr>
              <a:t>}</a:t>
            </a: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Java program to print the results of adding, subtracting, multiplying, and dividing among two values.</a:t>
            </a:r>
          </a:p>
          <a:p>
            <a:pPr marL="0" indent="0">
              <a:buNone/>
            </a:pPr>
            <a:r>
              <a:rPr lang="en-US" dirty="0" err="1">
                <a:latin typeface="Tahoma" pitchFamily="34" charset="0"/>
                <a:cs typeface="Tahoma" pitchFamily="34" charset="0"/>
              </a:rPr>
              <a:t>Eg</a:t>
            </a:r>
            <a:r>
              <a:rPr lang="en-US" dirty="0">
                <a:latin typeface="Tahoma" pitchFamily="34" charset="0"/>
                <a:cs typeface="Tahoma" pitchFamily="34" charset="0"/>
              </a:rPr>
              <a:t>: Take the two values as 15 and 5.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kern="0">
                <a:latin typeface="Arial Black" pitchFamily="34" charset="0"/>
              </a:rPr>
              <a:t>Exercise 3</a:t>
            </a:r>
            <a:endParaRPr lang="en-US" kern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5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Write a program to create variables of types char, integer and double. Each should be initialized when declared. The program must display their values.</a:t>
            </a:r>
            <a:endParaRPr lang="en-US" dirty="0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</a:rPr>
              <a:t>Exercise 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990600"/>
            <a:ext cx="8382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Verdana" pitchFamily="34" charset="0"/>
                <a:cs typeface="Tahoma" pitchFamily="34" charset="0"/>
              </a:rPr>
              <a:t>class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OutputVariables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{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public static void main(String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args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[]) {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char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ch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= ‘x’;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int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=456;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double d=123.009;</a:t>
            </a:r>
          </a:p>
          <a:p>
            <a:pPr eaLnBrk="0" hangingPunct="0"/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System.out.println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(“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ch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is “ +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ch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);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System.out.println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(“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 is “ +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i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);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	</a:t>
            </a:r>
            <a:r>
              <a:rPr lang="en-US" sz="2800" dirty="0" err="1">
                <a:latin typeface="Verdana" pitchFamily="34" charset="0"/>
                <a:cs typeface="Tahoma" pitchFamily="34" charset="0"/>
              </a:rPr>
              <a:t>System.out.println</a:t>
            </a:r>
            <a:r>
              <a:rPr lang="en-US" sz="2800" dirty="0">
                <a:latin typeface="Verdana" pitchFamily="34" charset="0"/>
                <a:cs typeface="Tahoma" pitchFamily="34" charset="0"/>
              </a:rPr>
              <a:t>(“d is “ +d);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	}</a:t>
            </a:r>
            <a:endParaRPr lang="en-US" sz="2800" dirty="0">
              <a:latin typeface="Verdana" pitchFamily="34" charset="0"/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latin typeface="Verdana" pitchFamily="34" charset="0"/>
                <a:cs typeface="Tahoma" pitchFamily="34" charset="0"/>
              </a:rPr>
              <a:t>}</a:t>
            </a:r>
            <a:r>
              <a:rPr lang="en-US" sz="2800" dirty="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itchFamily="34" charset="0"/>
              </a:rPr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sz="3600" dirty="0">
                <a:latin typeface="Tahoma" pitchFamily="34" charset="0"/>
                <a:cs typeface="Tahoma" pitchFamily="34" charset="0"/>
              </a:rPr>
              <a:t>Write Java program to declare and initialize two double values and print the results of their sum, average and sum of the squares.</a:t>
            </a:r>
            <a:endParaRPr lang="en-US" sz="4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600" dirty="0">
                <a:latin typeface="Tahoma" pitchFamily="34" charset="0"/>
                <a:cs typeface="Times New Roman" pitchFamily="18" charset="0"/>
              </a:rPr>
              <a:t>Write a program to demonstrate basic arithmetic operations.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600" dirty="0">
                <a:latin typeface="Tahoma" pitchFamily="34" charset="0"/>
                <a:cs typeface="Times New Roman" pitchFamily="18" charset="0"/>
              </a:rPr>
              <a:t>	( +  -  /  *  %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3600" dirty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600" dirty="0">
                <a:latin typeface="Tahoma" pitchFamily="34" charset="0"/>
                <a:cs typeface="Times New Roman" pitchFamily="18" charset="0"/>
              </a:rPr>
              <a:t>Hint: Take 2 integer and 2 double numbers 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Arial Black" pitchFamily="34" charset="0"/>
                <a:cs typeface="Arial" pitchFamily="34" charset="0"/>
              </a:rPr>
              <a:t>Exercise 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class </a:t>
            </a:r>
            <a:r>
              <a:rPr lang="en-US" sz="2600" dirty="0" err="1">
                <a:latin typeface="Verdana" pitchFamily="34" charset="0"/>
              </a:rPr>
              <a:t>ArithmaticDemo</a:t>
            </a:r>
            <a:r>
              <a:rPr lang="en-US" sz="2600" dirty="0">
                <a:latin typeface="Verdana" pitchFamily="34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public static void main(String[] </a:t>
            </a:r>
            <a:r>
              <a:rPr lang="en-US" sz="2600" dirty="0" err="1">
                <a:latin typeface="Verdana" pitchFamily="34" charset="0"/>
              </a:rPr>
              <a:t>args</a:t>
            </a:r>
            <a:r>
              <a:rPr lang="en-US" sz="2600" dirty="0">
                <a:latin typeface="Verdana" pitchFamily="34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int</a:t>
            </a:r>
            <a:r>
              <a:rPr lang="en-US" sz="2600" dirty="0">
                <a:latin typeface="Verdana" pitchFamily="34" charset="0"/>
              </a:rPr>
              <a:t> </a:t>
            </a:r>
            <a:r>
              <a:rPr lang="en-US" sz="2600" dirty="0" err="1">
                <a:latin typeface="Verdana" pitchFamily="34" charset="0"/>
              </a:rPr>
              <a:t>i</a:t>
            </a:r>
            <a:r>
              <a:rPr lang="en-US" sz="2600" dirty="0">
                <a:latin typeface="Verdana" pitchFamily="34" charset="0"/>
              </a:rPr>
              <a:t> = 37;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int</a:t>
            </a:r>
            <a:r>
              <a:rPr lang="en-US" sz="2600" dirty="0">
                <a:latin typeface="Verdana" pitchFamily="34" charset="0"/>
              </a:rPr>
              <a:t> j = 42;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double x = 27.475;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double y = 7.22;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600" dirty="0">
              <a:latin typeface="Verdana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("Variable values...");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</a:t>
            </a:r>
            <a:r>
              <a:rPr lang="en-US" sz="2600" dirty="0" err="1">
                <a:latin typeface="Verdana" pitchFamily="34" charset="0"/>
              </a:rPr>
              <a:t>i</a:t>
            </a:r>
            <a:r>
              <a:rPr lang="en-US" sz="2600" dirty="0">
                <a:latin typeface="Verdana" pitchFamily="34" charset="0"/>
              </a:rPr>
              <a:t> = " + </a:t>
            </a:r>
            <a:r>
              <a:rPr lang="en-US" sz="2600" dirty="0" err="1">
                <a:latin typeface="Verdana" pitchFamily="34" charset="0"/>
              </a:rPr>
              <a:t>i</a:t>
            </a:r>
            <a:r>
              <a:rPr lang="en-US" sz="2600" dirty="0">
                <a:latin typeface="Verdana" pitchFamily="34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j = " + j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x = " + x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Verdana" pitchFamily="34" charset="0"/>
              </a:rPr>
              <a:t>		   </a:t>
            </a:r>
            <a:r>
              <a:rPr lang="en-US" sz="2600" dirty="0" err="1">
                <a:latin typeface="Verdana" pitchFamily="34" charset="0"/>
              </a:rPr>
              <a:t>System.out.println</a:t>
            </a:r>
            <a:r>
              <a:rPr lang="en-US" sz="2600" dirty="0">
                <a:latin typeface="Verdana" pitchFamily="34" charset="0"/>
              </a:rPr>
              <a:t>(" y = " + y );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8600" y="1524000"/>
            <a:ext cx="84582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//adding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  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("Adding...");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  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 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 + j = " + (</a:t>
            </a:r>
            <a:r>
              <a:rPr kumimoji="1" lang="en-US" sz="2500" dirty="0" err="1">
                <a:latin typeface="Verdana" pitchFamily="34" charset="0"/>
              </a:rPr>
              <a:t>i+j</a:t>
            </a:r>
            <a:r>
              <a:rPr kumimoji="1" lang="en-US" sz="25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  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x + y = " + (</a:t>
            </a:r>
            <a:r>
              <a:rPr kumimoji="1" lang="en-US" sz="2500" dirty="0" err="1">
                <a:latin typeface="Verdana" pitchFamily="34" charset="0"/>
              </a:rPr>
              <a:t>x+y</a:t>
            </a:r>
            <a:r>
              <a:rPr kumimoji="1" lang="en-US" sz="25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}</a:t>
            </a:r>
            <a:endParaRPr kumimoji="1" lang="en-US" sz="2500" dirty="0">
              <a:latin typeface="Verdana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kumimoji="1" lang="en-US" sz="25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708025"/>
            <a:ext cx="83058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//</a:t>
            </a:r>
            <a:r>
              <a:rPr kumimoji="1" lang="en-US" sz="2500" dirty="0" err="1">
                <a:latin typeface="Verdana" pitchFamily="34" charset="0"/>
              </a:rPr>
              <a:t>substracting</a:t>
            </a:r>
            <a:r>
              <a:rPr kumimoji="1" lang="en-US" sz="2500" dirty="0">
                <a:latin typeface="Verdana" pitchFamily="34" charset="0"/>
              </a:rPr>
              <a:t>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</a:t>
            </a:r>
            <a:r>
              <a:rPr kumimoji="1" lang="en-US" sz="2500" dirty="0" err="1">
                <a:latin typeface="Verdana" pitchFamily="34" charset="0"/>
              </a:rPr>
              <a:t>substracting</a:t>
            </a:r>
            <a:r>
              <a:rPr kumimoji="1" lang="en-US" sz="2500" dirty="0">
                <a:latin typeface="Verdana" pitchFamily="34" charset="0"/>
              </a:rPr>
              <a:t>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 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 - j = " + (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-j));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x - y = " + (x-y));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//</a:t>
            </a:r>
            <a:r>
              <a:rPr kumimoji="1" lang="en-US" sz="2500" dirty="0" err="1">
                <a:latin typeface="Verdana" pitchFamily="34" charset="0"/>
              </a:rPr>
              <a:t>multipling</a:t>
            </a:r>
            <a:r>
              <a:rPr kumimoji="1" lang="en-US" sz="2500" dirty="0">
                <a:latin typeface="Verdana" pitchFamily="34" charset="0"/>
              </a:rPr>
              <a:t>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("multiplying...");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 * j = " + (</a:t>
            </a:r>
            <a:r>
              <a:rPr kumimoji="1" lang="en-US" sz="2500" dirty="0" err="1">
                <a:latin typeface="Verdana" pitchFamily="34" charset="0"/>
              </a:rPr>
              <a:t>i</a:t>
            </a:r>
            <a:r>
              <a:rPr kumimoji="1" lang="en-US" sz="2500" dirty="0">
                <a:latin typeface="Verdana" pitchFamily="34" charset="0"/>
              </a:rPr>
              <a:t>*j));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500" dirty="0">
                <a:latin typeface="Verdana" pitchFamily="34" charset="0"/>
              </a:rPr>
              <a:t>	</a:t>
            </a:r>
            <a:r>
              <a:rPr kumimoji="1" lang="en-US" sz="2500" dirty="0" err="1">
                <a:latin typeface="Verdana" pitchFamily="34" charset="0"/>
              </a:rPr>
              <a:t>System.out.println</a:t>
            </a:r>
            <a:r>
              <a:rPr kumimoji="1" lang="en-US" sz="2500" dirty="0">
                <a:latin typeface="Verdana" pitchFamily="34" charset="0"/>
              </a:rPr>
              <a:t>(“ x * y = " + (x*y));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1000" y="228600"/>
            <a:ext cx="84582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//dividing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("dividing...");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 / j = " + (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/j));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x / y = " + (x/y));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//the remainder resulting from dividing numbers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("the remainder...");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 % j =  " + (</a:t>
            </a:r>
            <a:r>
              <a:rPr kumimoji="1" lang="en-US" sz="2200" dirty="0" err="1">
                <a:latin typeface="Verdana" pitchFamily="34" charset="0"/>
              </a:rPr>
              <a:t>i%j</a:t>
            </a:r>
            <a:r>
              <a:rPr kumimoji="1" lang="en-US" sz="22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(“ x % y = " + (</a:t>
            </a:r>
            <a:r>
              <a:rPr kumimoji="1" lang="en-US" sz="2200" dirty="0" err="1">
                <a:latin typeface="Verdana" pitchFamily="34" charset="0"/>
              </a:rPr>
              <a:t>x%y</a:t>
            </a:r>
            <a:r>
              <a:rPr kumimoji="1" lang="en-US" sz="22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//mixing types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("mixing types...");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  j + y = " + (</a:t>
            </a:r>
            <a:r>
              <a:rPr kumimoji="1" lang="en-US" sz="2200" dirty="0" err="1">
                <a:latin typeface="Verdana" pitchFamily="34" charset="0"/>
              </a:rPr>
              <a:t>j+y</a:t>
            </a:r>
            <a:r>
              <a:rPr kumimoji="1" lang="en-US" sz="2200" dirty="0">
                <a:latin typeface="Verdana" pitchFamily="34" charset="0"/>
              </a:rPr>
              <a:t>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</a:t>
            </a:r>
            <a:r>
              <a:rPr kumimoji="1" lang="en-US" sz="2200" dirty="0" err="1">
                <a:latin typeface="Verdana" pitchFamily="34" charset="0"/>
              </a:rPr>
              <a:t>System.out.println</a:t>
            </a:r>
            <a:r>
              <a:rPr kumimoji="1" lang="en-US" sz="2200" dirty="0">
                <a:latin typeface="Verdana" pitchFamily="34" charset="0"/>
              </a:rPr>
              <a:t>("  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 * x = " + (</a:t>
            </a:r>
            <a:r>
              <a:rPr kumimoji="1" lang="en-US" sz="2200" dirty="0" err="1">
                <a:latin typeface="Verdana" pitchFamily="34" charset="0"/>
              </a:rPr>
              <a:t>i</a:t>
            </a:r>
            <a:r>
              <a:rPr kumimoji="1" lang="en-US" sz="2200" dirty="0">
                <a:latin typeface="Verdana" pitchFamily="34" charset="0"/>
              </a:rPr>
              <a:t>*x));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	}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en-US" sz="2200" dirty="0">
                <a:latin typeface="Verdan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Requirements..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  <a:defRPr/>
            </a:pPr>
            <a:r>
              <a:rPr lang="en-GB" sz="2800" dirty="0">
                <a:latin typeface="Tahoma" pitchFamily="34" charset="0"/>
                <a:cs typeface="Tahoma" pitchFamily="34" charset="0"/>
              </a:rPr>
              <a:t>In order to write a Java program we need:</a:t>
            </a:r>
          </a:p>
          <a:p>
            <a:pPr marL="1081088" lvl="1" indent="-457200">
              <a:lnSpc>
                <a:spcPct val="90000"/>
              </a:lnSpc>
              <a:buClr>
                <a:srgbClr val="FF0000"/>
              </a:buClr>
              <a:defRPr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An editor</a:t>
            </a:r>
          </a:p>
          <a:p>
            <a:pPr marL="1081088" lvl="1" indent="-457200">
              <a:lnSpc>
                <a:spcPct val="90000"/>
              </a:lnSpc>
              <a:buClr>
                <a:srgbClr val="FF0000"/>
              </a:buClr>
              <a:defRPr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A Java compiler</a:t>
            </a:r>
          </a:p>
          <a:p>
            <a:pPr marL="1081088" lvl="1" indent="-457200">
              <a:lnSpc>
                <a:spcPct val="90000"/>
              </a:lnSpc>
              <a:buClr>
                <a:srgbClr val="FF0000"/>
              </a:buClr>
              <a:defRPr/>
            </a:pPr>
            <a:r>
              <a:rPr lang="en-GB" sz="2400" dirty="0">
                <a:latin typeface="Tahoma" pitchFamily="34" charset="0"/>
                <a:cs typeface="Tahoma" pitchFamily="34" charset="0"/>
              </a:rPr>
              <a:t>Java Platform</a:t>
            </a:r>
          </a:p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None/>
              <a:defRPr/>
            </a:pPr>
            <a:endParaRPr lang="en-GB" sz="1000" dirty="0">
              <a:latin typeface="Tahoma" pitchFamily="34" charset="0"/>
              <a:cs typeface="Tahoma" pitchFamily="34" charset="0"/>
            </a:endParaRPr>
          </a:p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  <a:defRPr/>
            </a:pPr>
            <a:r>
              <a:rPr lang="en-GB" sz="2800" dirty="0">
                <a:latin typeface="Tahoma" pitchFamily="34" charset="0"/>
                <a:cs typeface="Tahoma" pitchFamily="34" charset="0"/>
              </a:rPr>
              <a:t>Editor – </a:t>
            </a:r>
            <a:r>
              <a:rPr lang="en-GB" sz="2800" dirty="0" err="1">
                <a:latin typeface="Tahoma" pitchFamily="34" charset="0"/>
                <a:cs typeface="Tahoma" pitchFamily="34" charset="0"/>
              </a:rPr>
              <a:t>Notepad,VSCode</a:t>
            </a:r>
            <a:endParaRPr lang="en-GB" sz="2800">
              <a:latin typeface="Tahoma" pitchFamily="34" charset="0"/>
              <a:cs typeface="Tahoma" pitchFamily="34" charset="0"/>
            </a:endParaRPr>
          </a:p>
          <a:p>
            <a:pPr marL="230188" indent="-230188">
              <a:spcBef>
                <a:spcPct val="35000"/>
              </a:spcBef>
              <a:buClr>
                <a:srgbClr val="FF0000"/>
              </a:buClr>
              <a:buSzPct val="60000"/>
              <a:buFont typeface="Monotype Sorts" pitchFamily="2" charset="2"/>
              <a:buChar char="l"/>
              <a:defRPr/>
            </a:pPr>
            <a:r>
              <a:rPr lang="en-GB" sz="2800">
                <a:latin typeface="Tahoma" pitchFamily="34" charset="0"/>
                <a:cs typeface="Tahoma" pitchFamily="34" charset="0"/>
              </a:rPr>
              <a:t>Java </a:t>
            </a:r>
            <a:r>
              <a:rPr lang="en-GB" sz="2800" dirty="0">
                <a:latin typeface="Tahoma" pitchFamily="34" charset="0"/>
                <a:cs typeface="Tahoma" pitchFamily="34" charset="0"/>
              </a:rPr>
              <a:t>Compiler and Platform–</a:t>
            </a:r>
            <a:r>
              <a:rPr lang="en-GB" sz="2800" b="1" dirty="0">
                <a:latin typeface="Tahoma" pitchFamily="34" charset="0"/>
                <a:cs typeface="Tahoma" pitchFamily="34" charset="0"/>
              </a:rPr>
              <a:t>Java Runtime Environment (JRE)</a:t>
            </a:r>
          </a:p>
          <a:p>
            <a:pPr>
              <a:buClr>
                <a:srgbClr val="FF0000"/>
              </a:buClr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4000" dirty="0">
                <a:latin typeface="Tahoma" pitchFamily="34" charset="0"/>
                <a:cs typeface="Tahoma" pitchFamily="34" charset="0"/>
              </a:rPr>
              <a:t>Write a program to print,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4000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sz="4000" b="1" dirty="0">
                <a:latin typeface="Tahoma" pitchFamily="34" charset="0"/>
                <a:cs typeface="Tahoma" pitchFamily="34" charset="0"/>
              </a:rPr>
              <a:t>Hello, Welcome to Java.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40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4000" dirty="0">
                <a:latin typeface="Tahoma" pitchFamily="34" charset="0"/>
                <a:cs typeface="Tahoma" pitchFamily="34" charset="0"/>
              </a:rPr>
              <a:t>This program demonstrates how to write a simple java program.</a:t>
            </a:r>
          </a:p>
          <a:p>
            <a:pPr eaLnBrk="1" hangingPunct="1"/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    public static void main(String[] </a:t>
            </a:r>
            <a:r>
              <a:rPr lang="en-US" sz="2800" dirty="0" err="1">
                <a:latin typeface="Arial" charset="0"/>
                <a:cs typeface="Arial" charset="0"/>
              </a:rPr>
              <a:t>args</a:t>
            </a:r>
            <a:r>
              <a:rPr lang="en-US" sz="2800" dirty="0">
                <a:latin typeface="Arial" charset="0"/>
                <a:cs typeface="Arial" charset="0"/>
              </a:rPr>
              <a:t>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     </a:t>
            </a:r>
            <a:r>
              <a:rPr lang="en-US" sz="2800" dirty="0" err="1">
                <a:latin typeface="Arial" charset="0"/>
                <a:cs typeface="Arial" charset="0"/>
              </a:rPr>
              <a:t>System.out.println</a:t>
            </a:r>
            <a:r>
              <a:rPr lang="en-US" sz="2800" dirty="0">
                <a:latin typeface="Arial" charset="0"/>
                <a:cs typeface="Arial" charset="0"/>
              </a:rPr>
              <a:t>("Hello, Welcome to Java");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}</a:t>
            </a: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Exercise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Hello</a:t>
            </a:r>
            <a:r>
              <a:rPr lang="en-US" sz="280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90800" y="2667000"/>
            <a:ext cx="3657600" cy="1143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Name of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971800" y="2743200"/>
            <a:ext cx="27432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 { - begin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} - end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</a:t>
            </a:r>
            <a:r>
              <a:rPr lang="en-US" sz="2800">
                <a:solidFill>
                  <a:srgbClr val="FF0000"/>
                </a:solidFill>
                <a:latin typeface="Arial" charset="0"/>
                <a:cs typeface="Arial" charset="0"/>
              </a:rPr>
              <a:t>public static void main(String[] args)</a:t>
            </a:r>
            <a:r>
              <a:rPr lang="en-US" sz="280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05000" y="3200400"/>
            <a:ext cx="64008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Main method (function).  Java will </a:t>
            </a:r>
          </a:p>
          <a:p>
            <a:pPr algn="ctr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perform the commands under</a:t>
            </a:r>
          </a:p>
          <a:p>
            <a:pPr algn="ctr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this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Example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class Hello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public static void main(String[] args)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   System.out.println("Hello, Welcome to JAVA ")</a:t>
            </a:r>
            <a:r>
              <a:rPr lang="en-US" sz="2800" b="1">
                <a:solidFill>
                  <a:srgbClr val="FF0000"/>
                </a:solidFill>
                <a:latin typeface="Arial" charset="0"/>
                <a:cs typeface="Arial" charset="0"/>
              </a:rPr>
              <a:t>;</a:t>
            </a:r>
            <a:endParaRPr lang="en-US" sz="280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19200" y="3429000"/>
            <a:ext cx="5181600" cy="167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Semi Colon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;</a:t>
            </a:r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en-US" sz="2800">
                <a:latin typeface="Arial" pitchFamily="34" charset="0"/>
                <a:cs typeface="Arial" pitchFamily="34" charset="0"/>
              </a:rPr>
              <a:t>indicates end of a command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1406</Words>
  <Application>Microsoft Office PowerPoint</Application>
  <PresentationFormat>On-screen Show (4:3)</PresentationFormat>
  <Paragraphs>205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Arial Narrow</vt:lpstr>
      <vt:lpstr>Courier New</vt:lpstr>
      <vt:lpstr>Monotype Sorts</vt:lpstr>
      <vt:lpstr>Tahoma</vt:lpstr>
      <vt:lpstr>Times New Roman</vt:lpstr>
      <vt:lpstr>Verdana</vt:lpstr>
      <vt:lpstr>Default Design</vt:lpstr>
      <vt:lpstr>PowerPoint Presentation</vt:lpstr>
      <vt:lpstr>PowerPoint Presentation</vt:lpstr>
      <vt:lpstr>Requirements..</vt:lpstr>
      <vt:lpstr>Example 1</vt:lpstr>
      <vt:lpstr>Exercise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Compiling a Java Program</vt:lpstr>
      <vt:lpstr>Running a Java Program</vt:lpstr>
      <vt:lpstr>Example 2</vt:lpstr>
      <vt:lpstr>Example 2 - Solution 1</vt:lpstr>
      <vt:lpstr>Example 2 - Solution 2</vt:lpstr>
      <vt:lpstr>Exercise 1</vt:lpstr>
      <vt:lpstr>Exercise 2</vt:lpstr>
      <vt:lpstr>PowerPoint Presentation</vt:lpstr>
      <vt:lpstr>PowerPoint Presentation</vt:lpstr>
      <vt:lpstr>Exercise 4</vt:lpstr>
      <vt:lpstr>PowerPoint Presentation</vt:lpstr>
      <vt:lpstr>Exercise 5</vt:lpstr>
      <vt:lpstr>Exercise 6</vt:lpstr>
      <vt:lpstr>PowerPoint Presentation</vt:lpstr>
      <vt:lpstr>PowerPoint Presentation</vt:lpstr>
      <vt:lpstr>PowerPoint Presentation</vt:lpstr>
      <vt:lpstr>PowerPoint Presentation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nilakshis</dc:creator>
  <cp:lastModifiedBy>Vibhavi Attigala</cp:lastModifiedBy>
  <cp:revision>45</cp:revision>
  <dcterms:created xsi:type="dcterms:W3CDTF">2007-06-25T11:02:33Z</dcterms:created>
  <dcterms:modified xsi:type="dcterms:W3CDTF">2022-08-12T07:55:08Z</dcterms:modified>
</cp:coreProperties>
</file>