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Merriweather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Merriweather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Merriweather-italic.fntdata"/><Relationship Id="rId14" Type="http://schemas.openxmlformats.org/officeDocument/2006/relationships/font" Target="fonts/Merriweather-bold.fntdata"/><Relationship Id="rId16" Type="http://schemas.openxmlformats.org/officeDocument/2006/relationships/font" Target="fonts/Merriweather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1a6dbcbf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1a6dbcbf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1a6dbcbfd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1a6dbcbfd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61" name="Google Shape;61;p15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7" name="Google Shape;67;p16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type="ctrTitle"/>
          </p:nvPr>
        </p:nvSpPr>
        <p:spPr>
          <a:xfrm>
            <a:off x="311700" y="353800"/>
            <a:ext cx="8520600" cy="11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Human Computer Interaction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Fundamentals and Practice   [ SWE - 431 ]</a:t>
            </a:r>
            <a:endParaRPr sz="2800"/>
          </a:p>
        </p:txBody>
      </p:sp>
      <p:sp>
        <p:nvSpPr>
          <p:cNvPr id="110" name="Google Shape;110;p25"/>
          <p:cNvSpPr txBox="1"/>
          <p:nvPr>
            <p:ph idx="1" type="subTitle"/>
          </p:nvPr>
        </p:nvSpPr>
        <p:spPr>
          <a:xfrm>
            <a:off x="311700" y="1428075"/>
            <a:ext cx="3958800" cy="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41413"/>
                </a:solidFill>
                <a:latin typeface="Merriweather"/>
                <a:ea typeface="Merriweather"/>
                <a:cs typeface="Merriweather"/>
                <a:sym typeface="Merriweather"/>
              </a:rPr>
              <a:t>Gerard Jounghyun Kim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1" name="Google Shape;111;p25"/>
          <p:cNvSpPr txBox="1"/>
          <p:nvPr/>
        </p:nvSpPr>
        <p:spPr>
          <a:xfrm>
            <a:off x="6059725" y="4196750"/>
            <a:ext cx="2866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Mahfuzur Rahman Emon</a:t>
            </a:r>
            <a:br>
              <a:rPr lang="en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Lecturer, IICT, SUST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2" name="Google Shape;112;p25"/>
          <p:cNvSpPr txBox="1"/>
          <p:nvPr/>
        </p:nvSpPr>
        <p:spPr>
          <a:xfrm>
            <a:off x="480775" y="2349500"/>
            <a:ext cx="6250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B5394"/>
                </a:solidFill>
                <a:latin typeface="Merriweather"/>
                <a:ea typeface="Merriweather"/>
                <a:cs typeface="Merriweather"/>
                <a:sym typeface="Merriweather"/>
              </a:rPr>
              <a:t>Chapter: </a:t>
            </a:r>
            <a:endParaRPr b="1" sz="2000">
              <a:solidFill>
                <a:srgbClr val="0B5394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B5394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/>
          <p:nvPr/>
        </p:nvSpPr>
        <p:spPr>
          <a:xfrm>
            <a:off x="150" y="9075"/>
            <a:ext cx="9144000" cy="7710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Human Computer Interaction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Chapter 1: 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8" name="Google Shape;118;p26"/>
          <p:cNvSpPr txBox="1"/>
          <p:nvPr/>
        </p:nvSpPr>
        <p:spPr>
          <a:xfrm>
            <a:off x="572500" y="780075"/>
            <a:ext cx="82242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589" y="164774"/>
            <a:ext cx="361761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3348" y="266873"/>
            <a:ext cx="399100" cy="1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