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Circuit Verification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Bijoy Singh (120050087)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Sai Kiran Mudulkar(120050068)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Manik Dhar(120050006)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Definitions Used: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basic facts state what are the inputs of the circuit and what are the outputs.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Other facts include which connectors are connected to each other and which connectors are connected to gates.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Definition of the circuit: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Finally we add a predicate which asserts signal values over the inputs, and asserts the type of the gates used. The definition of the primitive gates leads to addition of a statement which assigns a value to the output wire.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 the end we check, if certain constraints are satisfied for eg: No dangling wires, no short circuits,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etc.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Automated Code Generation	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 this process of writing code on prolog with connections is pretty cumbersome and requires a lot of accuracy, we made  a method by which the users can simply add the boolean function and the  system will generate the prolog code for that boolean function for testing.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Digital circuit simulator: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 prolog to implement AND, OR, NAND and NOT gates;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then simulate more complex circuits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 1 Logic Programming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method uses prolog logic and the connections that are between various gates are implemented using the variables in Prolog.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Facts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not([0],1).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not([1],0).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and([1,1],1).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and([0,1],0).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and([1,0],0).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and([0,0],0).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or([0,0],0).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or([0,1],1).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or([1,0],1).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or([1,1],1).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Algorithm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87950" y="11847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idea this method uses is that, for each connecting wire you assign variables.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75" y="2277237"/>
            <a:ext cx="61341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 contd.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Now write the boolean condition for each of the gates and simply AND all these conditions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circuit(A,B,O):-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not(A,N) , and(N,B,O).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This method allows for using circuit(A,B,O) in other modules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 Of Method 1	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arenR"/>
            </a:pPr>
            <a:r>
              <a:rPr lang="en"/>
              <a:t>Smaller and more intuitive code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arenR"/>
            </a:pPr>
            <a:r>
              <a:rPr lang="en"/>
              <a:t>The gates that you define previously are reusable and hence bigger logic circuits will be more modular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arenR"/>
            </a:pPr>
            <a:r>
              <a:rPr lang="en"/>
              <a:t>This method allows Prolog to backtrack.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arenR"/>
            </a:pPr>
            <a:r>
              <a:rPr lang="en"/>
              <a:t>So stronger queries like XOR([A,0],1). can be called giving the output of 1.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Additions to Method 1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have added a system which stores definitions of user-defined circuits which can be used later to define new circuits.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2: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Here we define circuits in a more traditional way by defining components, assigning them values, and attaching these components to each other.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this method we used dynamic predicates, added using aassert and removed using retractall.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