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/>
              <a:t>A Star Algorithm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Lab 2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Bijoy Singh (120050087)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Sai Kiran Mudulkar(120050068)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Manik Dhar(120050006)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Non Optimality Of Bi-A*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On smaller cases the non optimality is not so evident, but when we ran on 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5,6,7 ; 4,0,8 ; 3,2,1 to 1,2,3 ; 8,0,4 ; 7,6,5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The path length found is 33 for manhattan which is not optimal (optimal is 31, which we got for h = 0)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98" y="0"/>
            <a:ext cx="708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06275" y="35644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LAB 02 Problem Statement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1. Demonstrate the utility of Monotone Restriction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2. Carry out bidirectional A* search S--&gt;G and G--&gt;S; is there any advantage? The search stops when the two searches meet at a common node.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Non Monotonic Heuristic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used the following method to generate a non monotonic heuristic. Let say we have a monotonic heuristic h available to us. We define a new heuristic hʼ as follows: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hʼ = h if the blank tile is not in the first column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     = 0 otherwise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hʼ is a non monotonic heuristic for the 8 puzzle.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Non Monotonic Heuristic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Now for non-monotonic heuristics we expect that in some case nodes in the closed list would have to be updated.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This is observed to take place in some of the test cases as expected.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98" y="0"/>
            <a:ext cx="708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02" y="0"/>
            <a:ext cx="7091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Bidirectional AStar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Implementation: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We use 2 Open Lists and Closed Lists based on the data structures and procedure defined in previous lab. 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One open list corresponds to the forward step and the other corresponds to the backward step(from goal to the start)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Bidirectional AStar Contd.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Now on each step we call a step function for the forward A* (A</a:t>
            </a:r>
            <a:r>
              <a:rPr baseline="-25000" lang="en-GB"/>
              <a:t>for</a:t>
            </a:r>
            <a:r>
              <a:rPr lang="en-GB"/>
              <a:t>) and backward A* (A</a:t>
            </a:r>
            <a:r>
              <a:rPr baseline="-25000" lang="en-GB"/>
              <a:t>bac</a:t>
            </a:r>
            <a:r>
              <a:rPr lang="en-GB"/>
              <a:t>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In A</a:t>
            </a:r>
            <a:r>
              <a:rPr baseline="-25000" lang="en-GB"/>
              <a:t>for</a:t>
            </a:r>
            <a:r>
              <a:rPr lang="en-GB"/>
              <a:t> the g and h value are calculated with respect to the start node and in A</a:t>
            </a:r>
            <a:r>
              <a:rPr baseline="-25000" lang="en-GB"/>
              <a:t>bac</a:t>
            </a:r>
            <a:r>
              <a:rPr lang="en-GB"/>
              <a:t> it is done with respect to the goal node.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Bidirectional AStar Contd.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If h is not equal to 0, then we will observe that bidirectional search doesn’t always give the optimal path.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If h = 0, optimality is guaranteed as was observed.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The algorithm stops when we get a common element in the closed set of A</a:t>
            </a:r>
            <a:r>
              <a:rPr baseline="-25000" lang="en-GB"/>
              <a:t>for</a:t>
            </a:r>
            <a:r>
              <a:rPr lang="en-GB"/>
              <a:t> and A</a:t>
            </a:r>
            <a:r>
              <a:rPr baseline="-25000" lang="en-GB"/>
              <a:t>bac</a:t>
            </a:r>
            <a:r>
              <a:rPr lang="en-GB"/>
              <a:t> 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