
<file path=[Content_Types].xml><?xml version="1.0" encoding="utf-8"?>
<Types xmlns="http://schemas.openxmlformats.org/package/2006/content-types">
  <Default ContentType="application/vnd.openxmlformats-package.relationships+xml" Extension="rels"/>
  <Default ContentType="image/png" Extension="png"/>
  <Default ContentType="application/xml" Extension="xml"/>
  <Override ContentType="application/vnd.openxmlformats-officedocument.presentationml.slideLayout+xml" PartName="/ppt/slideLayouts/slideLayout1.xml"/>
  <Override ContentType="application/vnd.openxmlformats-officedocument.presentationml.slideLayout+xml" PartName="/ppt/slideLayouts/slideLayout3.xml"/>
  <Override ContentType="application/vnd.openxmlformats-officedocument.presentationml.slideLayout+xml" PartName="/ppt/slideLayouts/slideLayout6.xml"/>
  <Override ContentType="application/vnd.openxmlformats-officedocument.presentationml.slideLayout+xml" PartName="/ppt/slideLayouts/slideLayout2.xml"/>
  <Override ContentType="application/vnd.openxmlformats-officedocument.presentationml.slideLayout+xml" PartName="/ppt/slideLayouts/slideLayout5.xml"/>
  <Override ContentType="application/vnd.openxmlformats-officedocument.presentationml.slideLayout+xml" PartName="/ppt/slideLayouts/slideLayout4.xml"/>
  <Override ContentType="application/vnd.openxmlformats-officedocument.presentationml.notesSlide+xml" PartName="/ppt/notesSlides/notesSlide15.xml"/>
  <Override ContentType="application/vnd.openxmlformats-officedocument.presentationml.notesSlide+xml" PartName="/ppt/notesSlides/notesSlide1.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9.xml"/>
  <Override ContentType="application/vnd.openxmlformats-officedocument.presentationml.notesSlide+xml" PartName="/ppt/notesSlides/notesSlide10.xml"/>
  <Override ContentType="application/vnd.openxmlformats-officedocument.presentationml.notesSlide+xml" PartName="/ppt/notesSlides/notesSlide8.xml"/>
  <Override ContentType="application/vnd.openxmlformats-officedocument.presentationml.notesSlide+xml" PartName="/ppt/notesSlides/notesSlide11.xml"/>
  <Override ContentType="application/vnd.openxmlformats-officedocument.presentationml.notesSlide+xml" PartName="/ppt/notesSlides/notesSlide1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7.xml"/>
  <Override ContentType="application/vnd.openxmlformats-officedocument.presentationml.notesSlide+xml" PartName="/ppt/notesSlides/notesSlide13.xml"/>
  <Override ContentType="application/vnd.openxmlformats-officedocument.presentationml.notesSlide+xml" PartName="/ppt/notesSlides/notesSlide16.xml"/>
  <Override ContentType="application/vnd.openxmlformats-officedocument.presentationml.notesSlide+xml" PartName="/ppt/notesSlides/notesSlide18.xml"/>
  <Override ContentType="application/vnd.openxmlformats-officedocument.presentationml.notesSlide+xml" PartName="/ppt/notesSlides/notesSlide3.xml"/>
  <Override ContentType="application/vnd.openxmlformats-officedocument.presentationml.notesSlide+xml" PartName="/ppt/notesSlides/notesSlide1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3.xml"/>
  <Override ContentType="application/vnd.openxmlformats-officedocument.theme+xml" PartName="/ppt/theme/theme2.xml"/>
  <Override ContentType="application/vnd.openxmlformats-officedocument.theme+xml" PartName="/ppt/theme/theme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16.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2.xml"/>
  <Override ContentType="application/vnd.openxmlformats-officedocument.presentationml.slide+xml" PartName="/ppt/slides/slide9.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18.xml"/>
  <Override ContentType="application/vnd.openxmlformats-officedocument.presentationml.slide+xml" PartName="/ppt/slides/slide15.xml"/>
  <Override ContentType="application/vnd.openxmlformats-officedocument.presentationml.slide+xml" PartName="/ppt/slides/slide7.xml"/>
  <Override ContentType="application/vnd.openxmlformats-officedocument.presentationml.slide+xml" PartName="/ppt/slides/slide17.xml"/>
  <Override ContentType="application/vnd.openxmlformats-officedocument.presentationml.slide+xml" PartName="/ppt/slides/slide8.xml"/>
  <Override ContentType="application/vnd.openxmlformats-officedocument.presentationml.slide+xml" PartName="/ppt/slides/slide4.xml"/>
  <Override ContentType="application/vnd.openxmlformats-officedocument.presentationml.slide+xml" PartName="/ppt/slides/slide10.xml"/>
  <Override ContentType="application/vnd.openxmlformats-officedocument.presentationml.slide+xml" PartName="/ppt/slides/slide14.xml"/>
  <Override ContentType="application/vnd.openxmlformats-officedocument.presentationml.slide+xml" PartName="/ppt/slides/slide11.xml"/>
  <Override ContentType="application/vnd.openxmlformats-officedocument.presentationml.slide+xml" PartName="/ppt/slides/slide5.xml"/>
  <Override ContentType="application/vnd.openxmlformats-officedocument.presentationml.tableStyles+xml" PartName="/ppt/tableStyl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defaultText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21" Type="http://schemas.openxmlformats.org/officeDocument/2006/relationships/slide" Target="slides/slide16.xml"/><Relationship Id="rId2" Type="http://schemas.openxmlformats.org/officeDocument/2006/relationships/presProps" Target="presProps.xml"/><Relationship Id="rId12" Type="http://schemas.openxmlformats.org/officeDocument/2006/relationships/slide" Target="slides/slide7.xml"/><Relationship Id="rId22" Type="http://schemas.openxmlformats.org/officeDocument/2006/relationships/slide" Target="slides/slide17.xml"/><Relationship Id="rId13" Type="http://schemas.openxmlformats.org/officeDocument/2006/relationships/slide" Target="slides/slide8.xml"/><Relationship Id="rId1" Type="http://schemas.openxmlformats.org/officeDocument/2006/relationships/theme" Target="theme/theme1.xml"/><Relationship Id="rId23" Type="http://schemas.openxmlformats.org/officeDocument/2006/relationships/slide" Target="slides/slide18.xml"/><Relationship Id="rId4" Type="http://schemas.openxmlformats.org/officeDocument/2006/relationships/slideMaster" Target="slideMasters/slideMaster1.xml"/><Relationship Id="rId10" Type="http://schemas.openxmlformats.org/officeDocument/2006/relationships/slide" Target="slides/slide5.xml"/><Relationship Id="rId3" Type="http://schemas.openxmlformats.org/officeDocument/2006/relationships/tableStyles" Target="tableStyles.xml"/><Relationship Id="rId11" Type="http://schemas.openxmlformats.org/officeDocument/2006/relationships/slide" Target="slides/slide6.xml"/><Relationship Id="rId20" Type="http://schemas.openxmlformats.org/officeDocument/2006/relationships/slide" Target="slides/slide15.xml"/><Relationship Id="rId9" Type="http://schemas.openxmlformats.org/officeDocument/2006/relationships/slide" Target="slides/slide4.xml"/><Relationship Id="rId6" Type="http://schemas.openxmlformats.org/officeDocument/2006/relationships/slide" Target="slides/slide1.xml"/><Relationship Id="rId5" Type="http://schemas.openxmlformats.org/officeDocument/2006/relationships/notesMaster" Target="notesMasters/notesMaster1.xml"/><Relationship Id="rId8" Type="http://schemas.openxmlformats.org/officeDocument/2006/relationships/slide" Target="slides/slide3.xml"/><Relationship Id="rId7"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x="0" y="0"/>
          <a:ext cx="0" cy="0"/>
          <a:chOff x="0" y="0"/>
          <a:chExt cx="0" cy="0"/>
        </a:xfrm>
      </p:grpSpPr>
      <p:sp>
        <p:nvSpPr>
          <p:cNvPr id="2" name="Shape 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3" name="Shape 3"/>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8" name="Shape 48"/>
        <p:cNvGrpSpPr/>
        <p:nvPr/>
      </p:nvGrpSpPr>
      <p:grpSpPr>
        <a:xfrm>
          <a:off x="0" y="0"/>
          <a:ext cx="0" cy="0"/>
          <a:chOff x="0" y="0"/>
          <a:chExt cx="0" cy="0"/>
        </a:xfrm>
      </p:grpSpPr>
      <p:sp>
        <p:nvSpPr>
          <p:cNvPr id="49" name="Shape 4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50" name="Shape 5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4" name="Shape 104"/>
        <p:cNvGrpSpPr/>
        <p:nvPr/>
      </p:nvGrpSpPr>
      <p:grpSpPr>
        <a:xfrm>
          <a:off x="0" y="0"/>
          <a:ext cx="0" cy="0"/>
          <a:chOff x="0" y="0"/>
          <a:chExt cx="0" cy="0"/>
        </a:xfrm>
      </p:grpSpPr>
      <p:sp>
        <p:nvSpPr>
          <p:cNvPr id="105" name="Shape 10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06" name="Shape 10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0" name="Shape 110"/>
        <p:cNvGrpSpPr/>
        <p:nvPr/>
      </p:nvGrpSpPr>
      <p:grpSpPr>
        <a:xfrm>
          <a:off x="0" y="0"/>
          <a:ext cx="0" cy="0"/>
          <a:chOff x="0" y="0"/>
          <a:chExt cx="0" cy="0"/>
        </a:xfrm>
      </p:grpSpPr>
      <p:sp>
        <p:nvSpPr>
          <p:cNvPr id="111" name="Shape 11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12" name="Shape 11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6" name="Shape 116"/>
        <p:cNvGrpSpPr/>
        <p:nvPr/>
      </p:nvGrpSpPr>
      <p:grpSpPr>
        <a:xfrm>
          <a:off x="0" y="0"/>
          <a:ext cx="0" cy="0"/>
          <a:chOff x="0" y="0"/>
          <a:chExt cx="0" cy="0"/>
        </a:xfrm>
      </p:grpSpPr>
      <p:sp>
        <p:nvSpPr>
          <p:cNvPr id="117" name="Shape 11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18" name="Shape 11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2" name="Shape 122"/>
        <p:cNvGrpSpPr/>
        <p:nvPr/>
      </p:nvGrpSpPr>
      <p:grpSpPr>
        <a:xfrm>
          <a:off x="0" y="0"/>
          <a:ext cx="0" cy="0"/>
          <a:chOff x="0" y="0"/>
          <a:chExt cx="0" cy="0"/>
        </a:xfrm>
      </p:grpSpPr>
      <p:sp>
        <p:nvSpPr>
          <p:cNvPr id="123" name="Shape 12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24" name="Shape 12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8" name="Shape 128"/>
        <p:cNvGrpSpPr/>
        <p:nvPr/>
      </p:nvGrpSpPr>
      <p:grpSpPr>
        <a:xfrm>
          <a:off x="0" y="0"/>
          <a:ext cx="0" cy="0"/>
          <a:chOff x="0" y="0"/>
          <a:chExt cx="0" cy="0"/>
        </a:xfrm>
      </p:grpSpPr>
      <p:sp>
        <p:nvSpPr>
          <p:cNvPr id="129" name="Shape 12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30" name="Shape 13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4" name="Shape 134"/>
        <p:cNvGrpSpPr/>
        <p:nvPr/>
      </p:nvGrpSpPr>
      <p:grpSpPr>
        <a:xfrm>
          <a:off x="0" y="0"/>
          <a:ext cx="0" cy="0"/>
          <a:chOff x="0" y="0"/>
          <a:chExt cx="0" cy="0"/>
        </a:xfrm>
      </p:grpSpPr>
      <p:sp>
        <p:nvSpPr>
          <p:cNvPr id="135" name="Shape 13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36" name="Shape 13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0" name="Shape 140"/>
        <p:cNvGrpSpPr/>
        <p:nvPr/>
      </p:nvGrpSpPr>
      <p:grpSpPr>
        <a:xfrm>
          <a:off x="0" y="0"/>
          <a:ext cx="0" cy="0"/>
          <a:chOff x="0" y="0"/>
          <a:chExt cx="0" cy="0"/>
        </a:xfrm>
      </p:grpSpPr>
      <p:sp>
        <p:nvSpPr>
          <p:cNvPr id="141" name="Shape 14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42" name="Shape 14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6" name="Shape 146"/>
        <p:cNvGrpSpPr/>
        <p:nvPr/>
      </p:nvGrpSpPr>
      <p:grpSpPr>
        <a:xfrm>
          <a:off x="0" y="0"/>
          <a:ext cx="0" cy="0"/>
          <a:chOff x="0" y="0"/>
          <a:chExt cx="0" cy="0"/>
        </a:xfrm>
      </p:grpSpPr>
      <p:sp>
        <p:nvSpPr>
          <p:cNvPr id="147" name="Shape 14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48" name="Shape 14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1" name="Shape 151"/>
        <p:cNvGrpSpPr/>
        <p:nvPr/>
      </p:nvGrpSpPr>
      <p:grpSpPr>
        <a:xfrm>
          <a:off x="0" y="0"/>
          <a:ext cx="0" cy="0"/>
          <a:chOff x="0" y="0"/>
          <a:chExt cx="0" cy="0"/>
        </a:xfrm>
      </p:grpSpPr>
      <p:sp>
        <p:nvSpPr>
          <p:cNvPr id="152" name="Shape 15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53" name="Shape 153"/>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4" name="Shape 54"/>
        <p:cNvGrpSpPr/>
        <p:nvPr/>
      </p:nvGrpSpPr>
      <p:grpSpPr>
        <a:xfrm>
          <a:off x="0" y="0"/>
          <a:ext cx="0" cy="0"/>
          <a:chOff x="0" y="0"/>
          <a:chExt cx="0" cy="0"/>
        </a:xfrm>
      </p:grpSpPr>
      <p:sp>
        <p:nvSpPr>
          <p:cNvPr id="55" name="Shape 5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56" name="Shape 5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0" name="Shape 60"/>
        <p:cNvGrpSpPr/>
        <p:nvPr/>
      </p:nvGrpSpPr>
      <p:grpSpPr>
        <a:xfrm>
          <a:off x="0" y="0"/>
          <a:ext cx="0" cy="0"/>
          <a:chOff x="0" y="0"/>
          <a:chExt cx="0" cy="0"/>
        </a:xfrm>
      </p:grpSpPr>
      <p:sp>
        <p:nvSpPr>
          <p:cNvPr id="61" name="Shape 6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62" name="Shape 6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6" name="Shape 66"/>
        <p:cNvGrpSpPr/>
        <p:nvPr/>
      </p:nvGrpSpPr>
      <p:grpSpPr>
        <a:xfrm>
          <a:off x="0" y="0"/>
          <a:ext cx="0" cy="0"/>
          <a:chOff x="0" y="0"/>
          <a:chExt cx="0" cy="0"/>
        </a:xfrm>
      </p:grpSpPr>
      <p:sp>
        <p:nvSpPr>
          <p:cNvPr id="67" name="Shape 6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68" name="Shape 6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2" name="Shape 72"/>
        <p:cNvGrpSpPr/>
        <p:nvPr/>
      </p:nvGrpSpPr>
      <p:grpSpPr>
        <a:xfrm>
          <a:off x="0" y="0"/>
          <a:ext cx="0" cy="0"/>
          <a:chOff x="0" y="0"/>
          <a:chExt cx="0" cy="0"/>
        </a:xfrm>
      </p:grpSpPr>
      <p:sp>
        <p:nvSpPr>
          <p:cNvPr id="73" name="Shape 7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74" name="Shape 7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8" name="Shape 78"/>
        <p:cNvGrpSpPr/>
        <p:nvPr/>
      </p:nvGrpSpPr>
      <p:grpSpPr>
        <a:xfrm>
          <a:off x="0" y="0"/>
          <a:ext cx="0" cy="0"/>
          <a:chOff x="0" y="0"/>
          <a:chExt cx="0" cy="0"/>
        </a:xfrm>
      </p:grpSpPr>
      <p:sp>
        <p:nvSpPr>
          <p:cNvPr id="79" name="Shape 7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80" name="Shape 8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5" name="Shape 85"/>
        <p:cNvGrpSpPr/>
        <p:nvPr/>
      </p:nvGrpSpPr>
      <p:grpSpPr>
        <a:xfrm>
          <a:off x="0" y="0"/>
          <a:ext cx="0" cy="0"/>
          <a:chOff x="0" y="0"/>
          <a:chExt cx="0" cy="0"/>
        </a:xfrm>
      </p:grpSpPr>
      <p:sp>
        <p:nvSpPr>
          <p:cNvPr id="86" name="Shape 8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87" name="Shape 87"/>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1" name="Shape 91"/>
        <p:cNvGrpSpPr/>
        <p:nvPr/>
      </p:nvGrpSpPr>
      <p:grpSpPr>
        <a:xfrm>
          <a:off x="0" y="0"/>
          <a:ext cx="0" cy="0"/>
          <a:chOff x="0" y="0"/>
          <a:chExt cx="0" cy="0"/>
        </a:xfrm>
      </p:grpSpPr>
      <p:sp>
        <p:nvSpPr>
          <p:cNvPr id="92" name="Shape 9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93" name="Shape 93"/>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7" name="Shape 97"/>
        <p:cNvGrpSpPr/>
        <p:nvPr/>
      </p:nvGrpSpPr>
      <p:grpSpPr>
        <a:xfrm>
          <a:off x="0" y="0"/>
          <a:ext cx="0" cy="0"/>
          <a:chOff x="0" y="0"/>
          <a:chExt cx="0" cy="0"/>
        </a:xfrm>
      </p:grpSpPr>
      <p:sp>
        <p:nvSpPr>
          <p:cNvPr id="98" name="Shape 9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99" name="Shape 99"/>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8" name="Shape 8"/>
        <p:cNvGrpSpPr/>
        <p:nvPr/>
      </p:nvGrpSpPr>
      <p:grpSpPr>
        <a:xfrm>
          <a:off x="0" y="0"/>
          <a:ext cx="0" cy="0"/>
          <a:chOff x="0" y="0"/>
          <a:chExt cx="0" cy="0"/>
        </a:xfrm>
      </p:grpSpPr>
      <p:sp>
        <p:nvSpPr>
          <p:cNvPr id="9" name="Shape 9"/>
          <p:cNvSpPr/>
          <p:nvPr/>
        </p:nvSpPr>
        <p:spPr>
          <a:xfrm flipH="1" rot="10800000">
            <a:off x="0" y="2984999"/>
            <a:ext cx="9144000" cy="2158500"/>
          </a:xfrm>
          <a:prstGeom prst="rect">
            <a:avLst/>
          </a:prstGeom>
          <a:solidFill>
            <a:schemeClr val="lt1"/>
          </a:solidFill>
          <a:ln>
            <a:noFill/>
          </a:ln>
        </p:spPr>
        <p:txBody>
          <a:bodyPr anchorCtr="0" anchor="ctr" bIns="45700" lIns="91425" rIns="91425" tIns="45700">
            <a:noAutofit/>
          </a:bodyPr>
          <a:lstStyle/>
          <a:p>
            <a:pPr>
              <a:spcBef>
                <a:spcPts val="0"/>
              </a:spcBef>
              <a:buNone/>
            </a:pPr>
            <a:r>
              <a:t/>
            </a:r>
            <a:endParaRPr/>
          </a:p>
        </p:txBody>
      </p:sp>
      <p:sp>
        <p:nvSpPr>
          <p:cNvPr id="10" name="Shape 10"/>
          <p:cNvSpPr/>
          <p:nvPr/>
        </p:nvSpPr>
        <p:spPr>
          <a:xfrm>
            <a:off x="0" y="2393175"/>
            <a:ext cx="4617372" cy="590502"/>
          </a:xfrm>
          <a:custGeom>
            <a:pathLst>
              <a:path extrusionOk="0" h="1108924" w="4617373">
                <a:moveTo>
                  <a:pt x="1199" y="1108924"/>
                </a:moveTo>
                <a:lnTo>
                  <a:pt x="4617373" y="1108924"/>
                </a:lnTo>
                <a:lnTo>
                  <a:pt x="0" y="0"/>
                </a:lnTo>
                <a:cubicBezTo>
                  <a:pt x="400" y="369641"/>
                  <a:pt x="799" y="739283"/>
                  <a:pt x="1199" y="1108924"/>
                </a:cubicBezTo>
                <a:close/>
              </a:path>
            </a:pathLst>
          </a:custGeom>
          <a:solidFill>
            <a:srgbClr val="FFFFFF">
              <a:alpha val="6666"/>
            </a:srgbClr>
          </a:solidFill>
          <a:ln>
            <a:noFill/>
          </a:ln>
        </p:spPr>
        <p:txBody>
          <a:bodyPr anchorCtr="0" anchor="ctr" bIns="45700" lIns="91425" rIns="91425" tIns="45700">
            <a:noAutofit/>
          </a:bodyPr>
          <a:lstStyle/>
          <a:p>
            <a:pPr>
              <a:spcBef>
                <a:spcPts val="0"/>
              </a:spcBef>
              <a:buNone/>
            </a:pPr>
            <a:r>
              <a:t/>
            </a:r>
            <a:endParaRPr/>
          </a:p>
        </p:txBody>
      </p:sp>
      <p:sp>
        <p:nvSpPr>
          <p:cNvPr id="11" name="Shape 11"/>
          <p:cNvSpPr/>
          <p:nvPr/>
        </p:nvSpPr>
        <p:spPr>
          <a:xfrm flipH="1" rot="10800000">
            <a:off x="0" y="2983958"/>
            <a:ext cx="4617372" cy="571095"/>
          </a:xfrm>
          <a:custGeom>
            <a:pathLst>
              <a:path extrusionOk="0" h="1108924" w="4617373">
                <a:moveTo>
                  <a:pt x="1199" y="1108924"/>
                </a:moveTo>
                <a:lnTo>
                  <a:pt x="4617373" y="1108924"/>
                </a:lnTo>
                <a:lnTo>
                  <a:pt x="0" y="0"/>
                </a:lnTo>
                <a:cubicBezTo>
                  <a:pt x="400" y="369641"/>
                  <a:pt x="799" y="739283"/>
                  <a:pt x="1199" y="1108924"/>
                </a:cubicBezTo>
                <a:close/>
              </a:path>
            </a:pathLst>
          </a:custGeom>
          <a:solidFill>
            <a:schemeClr val="dk1">
              <a:alpha val="7843"/>
            </a:schemeClr>
          </a:solidFill>
          <a:ln>
            <a:noFill/>
          </a:ln>
        </p:spPr>
        <p:txBody>
          <a:bodyPr anchorCtr="0" anchor="ctr" bIns="45700" lIns="91425" rIns="91425" tIns="45700">
            <a:noAutofit/>
          </a:bodyPr>
          <a:lstStyle/>
          <a:p>
            <a:pPr>
              <a:spcBef>
                <a:spcPts val="0"/>
              </a:spcBef>
              <a:buNone/>
            </a:pPr>
            <a:r>
              <a:t/>
            </a:r>
            <a:endParaRPr/>
          </a:p>
        </p:txBody>
      </p:sp>
      <p:sp>
        <p:nvSpPr>
          <p:cNvPr id="12" name="Shape 12"/>
          <p:cNvSpPr txBox="1"/>
          <p:nvPr>
            <p:ph type="ctrTitle"/>
          </p:nvPr>
        </p:nvSpPr>
        <p:spPr>
          <a:xfrm>
            <a:off x="685800" y="1746892"/>
            <a:ext cx="7772400" cy="1238099"/>
          </a:xfrm>
          <a:prstGeom prst="rect">
            <a:avLst/>
          </a:prstGeom>
        </p:spPr>
        <p:txBody>
          <a:bodyPr anchorCtr="0" anchor="b" bIns="91425" lIns="91425" rIns="91425" tIns="91425"/>
          <a:lstStyle>
            <a:lvl1pPr algn="ctr">
              <a:spcBef>
                <a:spcPts val="0"/>
              </a:spcBef>
              <a:defRPr/>
            </a:lvl1pPr>
            <a:lvl2pPr algn="ctr">
              <a:spcBef>
                <a:spcPts val="0"/>
              </a:spcBef>
              <a:defRPr/>
            </a:lvl2pPr>
            <a:lvl3pPr algn="ctr">
              <a:spcBef>
                <a:spcPts val="0"/>
              </a:spcBef>
              <a:defRPr/>
            </a:lvl3pPr>
            <a:lvl4pPr algn="ctr">
              <a:spcBef>
                <a:spcPts val="0"/>
              </a:spcBef>
              <a:defRPr/>
            </a:lvl4pPr>
            <a:lvl5pPr algn="ctr">
              <a:spcBef>
                <a:spcPts val="0"/>
              </a:spcBef>
              <a:defRPr/>
            </a:lvl5pPr>
            <a:lvl6pPr algn="ctr">
              <a:spcBef>
                <a:spcPts val="0"/>
              </a:spcBef>
              <a:defRPr/>
            </a:lvl6pPr>
            <a:lvl7pPr algn="ctr">
              <a:spcBef>
                <a:spcPts val="0"/>
              </a:spcBef>
              <a:defRPr/>
            </a:lvl7pPr>
            <a:lvl8pPr algn="ctr">
              <a:spcBef>
                <a:spcPts val="0"/>
              </a:spcBef>
              <a:defRPr/>
            </a:lvl8pPr>
            <a:lvl9pPr algn="ctr">
              <a:spcBef>
                <a:spcPts val="0"/>
              </a:spcBef>
              <a:defRPr/>
            </a:lvl9pPr>
          </a:lstStyle>
          <a:p/>
        </p:txBody>
      </p:sp>
      <p:sp>
        <p:nvSpPr>
          <p:cNvPr id="13" name="Shape 13"/>
          <p:cNvSpPr txBox="1"/>
          <p:nvPr>
            <p:ph idx="1" type="subTitle"/>
          </p:nvPr>
        </p:nvSpPr>
        <p:spPr>
          <a:xfrm>
            <a:off x="685800" y="3093357"/>
            <a:ext cx="7772400" cy="666600"/>
          </a:xfrm>
          <a:prstGeom prst="rect">
            <a:avLst/>
          </a:prstGeom>
        </p:spPr>
        <p:txBody>
          <a:bodyPr anchorCtr="0" anchor="t" bIns="91425" lIns="91425" rIns="91425" tIns="91425"/>
          <a:lstStyle>
            <a:lvl1pPr algn="ctr">
              <a:spcBef>
                <a:spcPts val="0"/>
              </a:spcBef>
              <a:buClr>
                <a:schemeClr val="dk2"/>
              </a:buClr>
              <a:buSzPct val="100000"/>
              <a:buNone/>
              <a:defRPr i="1" sz="2400">
                <a:solidFill>
                  <a:schemeClr val="dk2"/>
                </a:solidFill>
              </a:defRPr>
            </a:lvl1pPr>
            <a:lvl2pPr algn="ctr">
              <a:spcBef>
                <a:spcPts val="0"/>
              </a:spcBef>
              <a:buClr>
                <a:schemeClr val="dk2"/>
              </a:buClr>
              <a:buNone/>
              <a:defRPr i="1">
                <a:solidFill>
                  <a:schemeClr val="dk2"/>
                </a:solidFill>
              </a:defRPr>
            </a:lvl2pPr>
            <a:lvl3pPr algn="ctr">
              <a:spcBef>
                <a:spcPts val="0"/>
              </a:spcBef>
              <a:buClr>
                <a:schemeClr val="dk2"/>
              </a:buClr>
              <a:buNone/>
              <a:defRPr i="1">
                <a:solidFill>
                  <a:schemeClr val="dk2"/>
                </a:solidFill>
              </a:defRPr>
            </a:lvl3pPr>
            <a:lvl4pPr algn="ctr">
              <a:spcBef>
                <a:spcPts val="0"/>
              </a:spcBef>
              <a:buClr>
                <a:schemeClr val="dk2"/>
              </a:buClr>
              <a:buSzPct val="100000"/>
              <a:buNone/>
              <a:defRPr i="1" sz="2400">
                <a:solidFill>
                  <a:schemeClr val="dk2"/>
                </a:solidFill>
              </a:defRPr>
            </a:lvl4pPr>
            <a:lvl5pPr algn="ctr">
              <a:spcBef>
                <a:spcPts val="0"/>
              </a:spcBef>
              <a:buClr>
                <a:schemeClr val="dk2"/>
              </a:buClr>
              <a:buSzPct val="100000"/>
              <a:buNone/>
              <a:defRPr i="1" sz="2400">
                <a:solidFill>
                  <a:schemeClr val="dk2"/>
                </a:solidFill>
              </a:defRPr>
            </a:lvl5pPr>
            <a:lvl6pPr algn="ctr">
              <a:spcBef>
                <a:spcPts val="0"/>
              </a:spcBef>
              <a:buClr>
                <a:schemeClr val="dk2"/>
              </a:buClr>
              <a:buSzPct val="100000"/>
              <a:buNone/>
              <a:defRPr i="1" sz="2400">
                <a:solidFill>
                  <a:schemeClr val="dk2"/>
                </a:solidFill>
              </a:defRPr>
            </a:lvl6pPr>
            <a:lvl7pPr algn="ctr">
              <a:spcBef>
                <a:spcPts val="0"/>
              </a:spcBef>
              <a:buClr>
                <a:schemeClr val="dk2"/>
              </a:buClr>
              <a:buSzPct val="100000"/>
              <a:buNone/>
              <a:defRPr i="1" sz="2400">
                <a:solidFill>
                  <a:schemeClr val="dk2"/>
                </a:solidFill>
              </a:defRPr>
            </a:lvl7pPr>
            <a:lvl8pPr algn="ctr">
              <a:spcBef>
                <a:spcPts val="0"/>
              </a:spcBef>
              <a:buClr>
                <a:schemeClr val="dk2"/>
              </a:buClr>
              <a:buSzPct val="100000"/>
              <a:buNone/>
              <a:defRPr i="1" sz="2400">
                <a:solidFill>
                  <a:schemeClr val="dk2"/>
                </a:solidFill>
              </a:defRPr>
            </a:lvl8pPr>
            <a:lvl9pPr algn="ctr">
              <a:spcBef>
                <a:spcPts val="0"/>
              </a:spcBef>
              <a:buClr>
                <a:schemeClr val="dk2"/>
              </a:buClr>
              <a:buSzPct val="100000"/>
              <a:buNone/>
              <a:defRPr i="1" sz="2400">
                <a:solidFill>
                  <a:schemeClr val="dk2"/>
                </a:solidFill>
              </a:defRPr>
            </a:lvl9pPr>
          </a:lstStyle>
          <a:p/>
        </p:txBody>
      </p:sp>
      <p:sp>
        <p:nvSpPr>
          <p:cNvPr id="14" name="Shape 14"/>
          <p:cNvSpPr txBox="1"/>
          <p:nvPr>
            <p:ph idx="12" type="sldNum"/>
          </p:nvPr>
        </p:nvSpPr>
        <p:spPr>
          <a:xfrm>
            <a:off x="8556791" y="4749850"/>
            <a:ext cx="548699" cy="393600"/>
          </a:xfrm>
          <a:prstGeom prst="rect">
            <a:avLst/>
          </a:prstGeom>
        </p:spPr>
        <p:txBody>
          <a:bodyPr anchorCtr="0" anchor="ctr" bIns="91425" lIns="91425" rIns="91425" tIns="91425">
            <a:noAutofit/>
          </a:bodyPr>
          <a:lstStyle>
            <a:lvl1pPr>
              <a:spcBef>
                <a:spcPts val="0"/>
              </a:spcBef>
              <a:buNone/>
              <a:defRPr>
                <a:solidFill>
                  <a:schemeClr val="dk1"/>
                </a:solidFill>
              </a:defRPr>
            </a:lvl1pPr>
          </a:lstStyle>
          <a:p>
            <a:pPr>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5" name="Shape 15"/>
        <p:cNvGrpSpPr/>
        <p:nvPr/>
      </p:nvGrpSpPr>
      <p:grpSpPr>
        <a:xfrm>
          <a:off x="0" y="0"/>
          <a:ext cx="0" cy="0"/>
          <a:chOff x="0" y="0"/>
          <a:chExt cx="0" cy="0"/>
        </a:xfrm>
      </p:grpSpPr>
      <p:sp>
        <p:nvSpPr>
          <p:cNvPr id="16" name="Shape 16"/>
          <p:cNvSpPr/>
          <p:nvPr/>
        </p:nvSpPr>
        <p:spPr>
          <a:xfrm flipH="1" rot="10800000">
            <a:off x="0" y="1163100"/>
            <a:ext cx="9144000" cy="3980399"/>
          </a:xfrm>
          <a:prstGeom prst="rect">
            <a:avLst/>
          </a:prstGeom>
          <a:solidFill>
            <a:schemeClr val="lt1"/>
          </a:solidFill>
          <a:ln>
            <a:noFill/>
          </a:ln>
        </p:spPr>
        <p:txBody>
          <a:bodyPr anchorCtr="0" anchor="ctr" bIns="45700" lIns="91425" rIns="91425" tIns="45700">
            <a:noAutofit/>
          </a:bodyPr>
          <a:lstStyle/>
          <a:p>
            <a:pPr>
              <a:spcBef>
                <a:spcPts val="0"/>
              </a:spcBef>
              <a:buNone/>
            </a:pPr>
            <a:r>
              <a:t/>
            </a:r>
            <a:endParaRPr/>
          </a:p>
        </p:txBody>
      </p:sp>
      <p:sp>
        <p:nvSpPr>
          <p:cNvPr id="17" name="Shape 17"/>
          <p:cNvSpPr/>
          <p:nvPr/>
        </p:nvSpPr>
        <p:spPr>
          <a:xfrm flipH="1">
            <a:off x="4526627" y="571349"/>
            <a:ext cx="4617372" cy="590502"/>
          </a:xfrm>
          <a:custGeom>
            <a:pathLst>
              <a:path extrusionOk="0" h="1108924" w="4617373">
                <a:moveTo>
                  <a:pt x="1199" y="1108924"/>
                </a:moveTo>
                <a:lnTo>
                  <a:pt x="4617373" y="1108924"/>
                </a:lnTo>
                <a:lnTo>
                  <a:pt x="0" y="0"/>
                </a:lnTo>
                <a:cubicBezTo>
                  <a:pt x="400" y="369641"/>
                  <a:pt x="799" y="739283"/>
                  <a:pt x="1199" y="1108924"/>
                </a:cubicBezTo>
                <a:close/>
              </a:path>
            </a:pathLst>
          </a:custGeom>
          <a:solidFill>
            <a:srgbClr val="FFFFFF">
              <a:alpha val="6666"/>
            </a:srgbClr>
          </a:solidFill>
          <a:ln>
            <a:noFill/>
          </a:ln>
        </p:spPr>
        <p:txBody>
          <a:bodyPr anchorCtr="0" anchor="ctr" bIns="45700" lIns="91425" rIns="91425" tIns="45700">
            <a:noAutofit/>
          </a:bodyPr>
          <a:lstStyle/>
          <a:p>
            <a:pPr>
              <a:spcBef>
                <a:spcPts val="0"/>
              </a:spcBef>
              <a:buNone/>
            </a:pPr>
            <a:r>
              <a:t/>
            </a:r>
            <a:endParaRPr/>
          </a:p>
        </p:txBody>
      </p:sp>
      <p:sp>
        <p:nvSpPr>
          <p:cNvPr id="18" name="Shape 18"/>
          <p:cNvSpPr/>
          <p:nvPr/>
        </p:nvSpPr>
        <p:spPr>
          <a:xfrm rot="10800000">
            <a:off x="4526627" y="1162132"/>
            <a:ext cx="4617372" cy="571095"/>
          </a:xfrm>
          <a:custGeom>
            <a:pathLst>
              <a:path extrusionOk="0" h="1108924" w="4617373">
                <a:moveTo>
                  <a:pt x="1199" y="1108924"/>
                </a:moveTo>
                <a:lnTo>
                  <a:pt x="4617373" y="1108924"/>
                </a:lnTo>
                <a:lnTo>
                  <a:pt x="0" y="0"/>
                </a:lnTo>
                <a:cubicBezTo>
                  <a:pt x="400" y="369641"/>
                  <a:pt x="799" y="739283"/>
                  <a:pt x="1199" y="1108924"/>
                </a:cubicBezTo>
                <a:close/>
              </a:path>
            </a:pathLst>
          </a:custGeom>
          <a:solidFill>
            <a:schemeClr val="dk1">
              <a:alpha val="7843"/>
            </a:schemeClr>
          </a:solidFill>
          <a:ln>
            <a:noFill/>
          </a:ln>
        </p:spPr>
        <p:txBody>
          <a:bodyPr anchorCtr="0" anchor="ctr" bIns="45700" lIns="91425" rIns="91425" tIns="45700">
            <a:noAutofit/>
          </a:bodyPr>
          <a:lstStyle/>
          <a:p>
            <a:pPr>
              <a:spcBef>
                <a:spcPts val="0"/>
              </a:spcBef>
              <a:buNone/>
            </a:pPr>
            <a:r>
              <a:t/>
            </a:r>
            <a:endParaRPr/>
          </a:p>
        </p:txBody>
      </p:sp>
      <p:sp>
        <p:nvSpPr>
          <p:cNvPr id="19" name="Shape 19"/>
          <p:cNvSpPr txBox="1"/>
          <p:nvPr>
            <p:ph type="title"/>
          </p:nvPr>
        </p:nvSpPr>
        <p:spPr>
          <a:xfrm>
            <a:off x="457200" y="205978"/>
            <a:ext cx="8229600" cy="857400"/>
          </a:xfrm>
          <a:prstGeom prst="rect">
            <a:avLst/>
          </a:prstGeom>
        </p:spPr>
        <p:txBody>
          <a:bodyPr anchorCtr="0" anchor="ctr"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0" name="Shape 20"/>
          <p:cNvSpPr txBox="1"/>
          <p:nvPr>
            <p:ph idx="1" type="body"/>
          </p:nvPr>
        </p:nvSpPr>
        <p:spPr>
          <a:xfrm>
            <a:off x="457200" y="1200150"/>
            <a:ext cx="8229600" cy="3725699"/>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1" name="Shape 21"/>
          <p:cNvSpPr txBox="1"/>
          <p:nvPr>
            <p:ph idx="12" type="sldNum"/>
          </p:nvPr>
        </p:nvSpPr>
        <p:spPr>
          <a:xfrm>
            <a:off x="8556791" y="4749850"/>
            <a:ext cx="548699" cy="393600"/>
          </a:xfrm>
          <a:prstGeom prst="rect">
            <a:avLst/>
          </a:prstGeom>
        </p:spPr>
        <p:txBody>
          <a:bodyPr anchorCtr="0" anchor="ctr" bIns="91425" lIns="91425" rIns="91425" tIns="91425">
            <a:noAutofit/>
          </a:bodyPr>
          <a:lstStyle>
            <a:lvl1pPr>
              <a:spcBef>
                <a:spcPts val="0"/>
              </a:spcBef>
              <a:buNone/>
              <a:defRPr>
                <a:solidFill>
                  <a:schemeClr val="dk2"/>
                </a:solidFill>
              </a:defRPr>
            </a:lvl1pPr>
          </a:lstStyle>
          <a:p>
            <a:pPr>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2" name="Shape 22"/>
        <p:cNvGrpSpPr/>
        <p:nvPr/>
      </p:nvGrpSpPr>
      <p:grpSpPr>
        <a:xfrm>
          <a:off x="0" y="0"/>
          <a:ext cx="0" cy="0"/>
          <a:chOff x="0" y="0"/>
          <a:chExt cx="0" cy="0"/>
        </a:xfrm>
      </p:grpSpPr>
      <p:sp>
        <p:nvSpPr>
          <p:cNvPr id="23" name="Shape 23"/>
          <p:cNvSpPr/>
          <p:nvPr/>
        </p:nvSpPr>
        <p:spPr>
          <a:xfrm flipH="1" rot="10800000">
            <a:off x="0" y="1163100"/>
            <a:ext cx="9144000" cy="3980399"/>
          </a:xfrm>
          <a:prstGeom prst="rect">
            <a:avLst/>
          </a:prstGeom>
          <a:solidFill>
            <a:schemeClr val="lt1"/>
          </a:solidFill>
          <a:ln>
            <a:noFill/>
          </a:ln>
        </p:spPr>
        <p:txBody>
          <a:bodyPr anchorCtr="0" anchor="ctr" bIns="45700" lIns="91425" rIns="91425" tIns="45700">
            <a:noAutofit/>
          </a:bodyPr>
          <a:lstStyle/>
          <a:p>
            <a:pPr>
              <a:spcBef>
                <a:spcPts val="0"/>
              </a:spcBef>
              <a:buNone/>
            </a:pPr>
            <a:r>
              <a:t/>
            </a:r>
            <a:endParaRPr/>
          </a:p>
        </p:txBody>
      </p:sp>
      <p:sp>
        <p:nvSpPr>
          <p:cNvPr id="24" name="Shape 24"/>
          <p:cNvSpPr/>
          <p:nvPr/>
        </p:nvSpPr>
        <p:spPr>
          <a:xfrm rot="10800000">
            <a:off x="4526627" y="1162132"/>
            <a:ext cx="4617372" cy="571095"/>
          </a:xfrm>
          <a:custGeom>
            <a:pathLst>
              <a:path extrusionOk="0" h="1108924" w="4617373">
                <a:moveTo>
                  <a:pt x="1199" y="1108924"/>
                </a:moveTo>
                <a:lnTo>
                  <a:pt x="4617373" y="1108924"/>
                </a:lnTo>
                <a:lnTo>
                  <a:pt x="0" y="0"/>
                </a:lnTo>
                <a:cubicBezTo>
                  <a:pt x="400" y="369641"/>
                  <a:pt x="799" y="739283"/>
                  <a:pt x="1199" y="1108924"/>
                </a:cubicBezTo>
                <a:close/>
              </a:path>
            </a:pathLst>
          </a:custGeom>
          <a:solidFill>
            <a:schemeClr val="dk1">
              <a:alpha val="7843"/>
            </a:schemeClr>
          </a:solidFill>
          <a:ln>
            <a:noFill/>
          </a:ln>
        </p:spPr>
        <p:txBody>
          <a:bodyPr anchorCtr="0" anchor="ctr" bIns="45700" lIns="91425" rIns="91425" tIns="45700">
            <a:noAutofit/>
          </a:bodyPr>
          <a:lstStyle/>
          <a:p>
            <a:pPr>
              <a:spcBef>
                <a:spcPts val="0"/>
              </a:spcBef>
              <a:buNone/>
            </a:pPr>
            <a:r>
              <a:t/>
            </a:r>
            <a:endParaRPr/>
          </a:p>
        </p:txBody>
      </p:sp>
      <p:sp>
        <p:nvSpPr>
          <p:cNvPr id="25" name="Shape 25"/>
          <p:cNvSpPr txBox="1"/>
          <p:nvPr>
            <p:ph type="title"/>
          </p:nvPr>
        </p:nvSpPr>
        <p:spPr>
          <a:xfrm>
            <a:off x="457200" y="205978"/>
            <a:ext cx="8229600" cy="857400"/>
          </a:xfrm>
          <a:prstGeom prst="rect">
            <a:avLst/>
          </a:prstGeom>
        </p:spPr>
        <p:txBody>
          <a:bodyPr anchorCtr="0" anchor="ctr"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6" name="Shape 26"/>
          <p:cNvSpPr txBox="1"/>
          <p:nvPr>
            <p:ph idx="1" type="body"/>
          </p:nvPr>
        </p:nvSpPr>
        <p:spPr>
          <a:xfrm>
            <a:off x="457200" y="1200150"/>
            <a:ext cx="3994500" cy="3725699"/>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7" name="Shape 27"/>
          <p:cNvSpPr/>
          <p:nvPr/>
        </p:nvSpPr>
        <p:spPr>
          <a:xfrm flipH="1">
            <a:off x="4526627" y="571349"/>
            <a:ext cx="4617372" cy="590502"/>
          </a:xfrm>
          <a:custGeom>
            <a:pathLst>
              <a:path extrusionOk="0" h="1108924" w="4617373">
                <a:moveTo>
                  <a:pt x="1199" y="1108924"/>
                </a:moveTo>
                <a:lnTo>
                  <a:pt x="4617373" y="1108924"/>
                </a:lnTo>
                <a:lnTo>
                  <a:pt x="0" y="0"/>
                </a:lnTo>
                <a:cubicBezTo>
                  <a:pt x="400" y="369641"/>
                  <a:pt x="799" y="739283"/>
                  <a:pt x="1199" y="1108924"/>
                </a:cubicBezTo>
                <a:close/>
              </a:path>
            </a:pathLst>
          </a:custGeom>
          <a:solidFill>
            <a:srgbClr val="FFFFFF">
              <a:alpha val="6666"/>
            </a:srgbClr>
          </a:solidFill>
          <a:ln>
            <a:noFill/>
          </a:ln>
        </p:spPr>
        <p:txBody>
          <a:bodyPr anchorCtr="0" anchor="ctr" bIns="45700" lIns="91425" rIns="91425" tIns="45700">
            <a:noAutofit/>
          </a:bodyPr>
          <a:lstStyle/>
          <a:p>
            <a:pPr>
              <a:spcBef>
                <a:spcPts val="0"/>
              </a:spcBef>
              <a:buNone/>
            </a:pPr>
            <a:r>
              <a:t/>
            </a:r>
            <a:endParaRPr/>
          </a:p>
        </p:txBody>
      </p:sp>
      <p:sp>
        <p:nvSpPr>
          <p:cNvPr id="28" name="Shape 28"/>
          <p:cNvSpPr txBox="1"/>
          <p:nvPr>
            <p:ph idx="2" type="body"/>
          </p:nvPr>
        </p:nvSpPr>
        <p:spPr>
          <a:xfrm>
            <a:off x="4692273" y="1200150"/>
            <a:ext cx="3994500" cy="3725699"/>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9" name="Shape 29"/>
          <p:cNvSpPr txBox="1"/>
          <p:nvPr>
            <p:ph idx="12" type="sldNum"/>
          </p:nvPr>
        </p:nvSpPr>
        <p:spPr>
          <a:xfrm>
            <a:off x="8556791" y="4749850"/>
            <a:ext cx="548699" cy="393600"/>
          </a:xfrm>
          <a:prstGeom prst="rect">
            <a:avLst/>
          </a:prstGeom>
        </p:spPr>
        <p:txBody>
          <a:bodyPr anchorCtr="0" anchor="ctr" bIns="91425" lIns="91425" rIns="91425" tIns="91425">
            <a:noAutofit/>
          </a:bodyPr>
          <a:lstStyle>
            <a:lvl1pPr>
              <a:spcBef>
                <a:spcPts val="0"/>
              </a:spcBef>
              <a:buNone/>
              <a:defRPr>
                <a:solidFill>
                  <a:schemeClr val="dk2"/>
                </a:solidFill>
              </a:defRPr>
            </a:lvl1pPr>
          </a:lstStyle>
          <a:p>
            <a:pPr>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30" name="Shape 30"/>
        <p:cNvGrpSpPr/>
        <p:nvPr/>
      </p:nvGrpSpPr>
      <p:grpSpPr>
        <a:xfrm>
          <a:off x="0" y="0"/>
          <a:ext cx="0" cy="0"/>
          <a:chOff x="0" y="0"/>
          <a:chExt cx="0" cy="0"/>
        </a:xfrm>
      </p:grpSpPr>
      <p:sp>
        <p:nvSpPr>
          <p:cNvPr id="31" name="Shape 31"/>
          <p:cNvSpPr/>
          <p:nvPr/>
        </p:nvSpPr>
        <p:spPr>
          <a:xfrm flipH="1" rot="10800000">
            <a:off x="0" y="1163100"/>
            <a:ext cx="9144000" cy="3980399"/>
          </a:xfrm>
          <a:prstGeom prst="rect">
            <a:avLst/>
          </a:prstGeom>
          <a:solidFill>
            <a:schemeClr val="lt1"/>
          </a:solidFill>
          <a:ln>
            <a:noFill/>
          </a:ln>
        </p:spPr>
        <p:txBody>
          <a:bodyPr anchorCtr="0" anchor="ctr" bIns="45700" lIns="91425" rIns="91425" tIns="45700">
            <a:noAutofit/>
          </a:bodyPr>
          <a:lstStyle/>
          <a:p>
            <a:pPr>
              <a:spcBef>
                <a:spcPts val="0"/>
              </a:spcBef>
              <a:buNone/>
            </a:pPr>
            <a:r>
              <a:t/>
            </a:r>
            <a:endParaRPr/>
          </a:p>
        </p:txBody>
      </p:sp>
      <p:sp>
        <p:nvSpPr>
          <p:cNvPr id="32" name="Shape 32"/>
          <p:cNvSpPr/>
          <p:nvPr/>
        </p:nvSpPr>
        <p:spPr>
          <a:xfrm flipH="1">
            <a:off x="4526627" y="571349"/>
            <a:ext cx="4617372" cy="590502"/>
          </a:xfrm>
          <a:custGeom>
            <a:pathLst>
              <a:path extrusionOk="0" h="1108924" w="4617373">
                <a:moveTo>
                  <a:pt x="1199" y="1108924"/>
                </a:moveTo>
                <a:lnTo>
                  <a:pt x="4617373" y="1108924"/>
                </a:lnTo>
                <a:lnTo>
                  <a:pt x="0" y="0"/>
                </a:lnTo>
                <a:cubicBezTo>
                  <a:pt x="400" y="369641"/>
                  <a:pt x="799" y="739283"/>
                  <a:pt x="1199" y="1108924"/>
                </a:cubicBezTo>
                <a:close/>
              </a:path>
            </a:pathLst>
          </a:custGeom>
          <a:solidFill>
            <a:srgbClr val="FFFFFF">
              <a:alpha val="6666"/>
            </a:srgbClr>
          </a:solidFill>
          <a:ln>
            <a:noFill/>
          </a:ln>
        </p:spPr>
        <p:txBody>
          <a:bodyPr anchorCtr="0" anchor="ctr" bIns="45700" lIns="91425" rIns="91425" tIns="45700">
            <a:noAutofit/>
          </a:bodyPr>
          <a:lstStyle/>
          <a:p>
            <a:pPr>
              <a:spcBef>
                <a:spcPts val="0"/>
              </a:spcBef>
              <a:buNone/>
            </a:pPr>
            <a:r>
              <a:t/>
            </a:r>
            <a:endParaRPr/>
          </a:p>
        </p:txBody>
      </p:sp>
      <p:sp>
        <p:nvSpPr>
          <p:cNvPr id="33" name="Shape 33"/>
          <p:cNvSpPr txBox="1"/>
          <p:nvPr>
            <p:ph type="title"/>
          </p:nvPr>
        </p:nvSpPr>
        <p:spPr>
          <a:xfrm>
            <a:off x="457200" y="205978"/>
            <a:ext cx="8229600" cy="857400"/>
          </a:xfrm>
          <a:prstGeom prst="rect">
            <a:avLst/>
          </a:prstGeom>
        </p:spPr>
        <p:txBody>
          <a:bodyPr anchorCtr="0" anchor="ctr"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34" name="Shape 34"/>
          <p:cNvSpPr/>
          <p:nvPr/>
        </p:nvSpPr>
        <p:spPr>
          <a:xfrm rot="10800000">
            <a:off x="4526627" y="1162132"/>
            <a:ext cx="4617372" cy="571095"/>
          </a:xfrm>
          <a:custGeom>
            <a:pathLst>
              <a:path extrusionOk="0" h="1108924" w="4617373">
                <a:moveTo>
                  <a:pt x="1199" y="1108924"/>
                </a:moveTo>
                <a:lnTo>
                  <a:pt x="4617373" y="1108924"/>
                </a:lnTo>
                <a:lnTo>
                  <a:pt x="0" y="0"/>
                </a:lnTo>
                <a:cubicBezTo>
                  <a:pt x="400" y="369641"/>
                  <a:pt x="799" y="739283"/>
                  <a:pt x="1199" y="1108924"/>
                </a:cubicBezTo>
                <a:close/>
              </a:path>
            </a:pathLst>
          </a:custGeom>
          <a:solidFill>
            <a:schemeClr val="dk1">
              <a:alpha val="7843"/>
            </a:schemeClr>
          </a:solidFill>
          <a:ln>
            <a:noFill/>
          </a:ln>
        </p:spPr>
        <p:txBody>
          <a:bodyPr anchorCtr="0" anchor="ctr" bIns="45700" lIns="91425" rIns="91425" tIns="45700">
            <a:noAutofit/>
          </a:bodyPr>
          <a:lstStyle/>
          <a:p>
            <a:pPr>
              <a:spcBef>
                <a:spcPts val="0"/>
              </a:spcBef>
              <a:buNone/>
            </a:pPr>
            <a:r>
              <a:t/>
            </a:r>
            <a:endParaRPr/>
          </a:p>
        </p:txBody>
      </p:sp>
      <p:sp>
        <p:nvSpPr>
          <p:cNvPr id="35" name="Shape 35"/>
          <p:cNvSpPr txBox="1"/>
          <p:nvPr>
            <p:ph idx="12" type="sldNum"/>
          </p:nvPr>
        </p:nvSpPr>
        <p:spPr>
          <a:xfrm>
            <a:off x="8556791" y="4749850"/>
            <a:ext cx="548699" cy="393600"/>
          </a:xfrm>
          <a:prstGeom prst="rect">
            <a:avLst/>
          </a:prstGeom>
        </p:spPr>
        <p:txBody>
          <a:bodyPr anchorCtr="0" anchor="ctr" bIns="91425" lIns="91425" rIns="91425" tIns="91425">
            <a:noAutofit/>
          </a:bodyPr>
          <a:lstStyle>
            <a:lvl1pPr>
              <a:spcBef>
                <a:spcPts val="0"/>
              </a:spcBef>
              <a:buNone/>
              <a:defRPr>
                <a:solidFill>
                  <a:schemeClr val="dk1"/>
                </a:solidFill>
              </a:defRPr>
            </a:lvl1pPr>
          </a:lstStyle>
          <a:p>
            <a:pPr>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36" name="Shape 36"/>
        <p:cNvGrpSpPr/>
        <p:nvPr/>
      </p:nvGrpSpPr>
      <p:grpSpPr>
        <a:xfrm>
          <a:off x="0" y="0"/>
          <a:ext cx="0" cy="0"/>
          <a:chOff x="0" y="0"/>
          <a:chExt cx="0" cy="0"/>
        </a:xfrm>
      </p:grpSpPr>
      <p:sp>
        <p:nvSpPr>
          <p:cNvPr id="37" name="Shape 37"/>
          <p:cNvSpPr/>
          <p:nvPr/>
        </p:nvSpPr>
        <p:spPr>
          <a:xfrm flipH="1" rot="10800000">
            <a:off x="0" y="4412699"/>
            <a:ext cx="9144000" cy="730799"/>
          </a:xfrm>
          <a:prstGeom prst="rect">
            <a:avLst/>
          </a:prstGeom>
          <a:solidFill>
            <a:schemeClr val="lt1"/>
          </a:solidFill>
          <a:ln>
            <a:noFill/>
          </a:ln>
        </p:spPr>
        <p:txBody>
          <a:bodyPr anchorCtr="0" anchor="ctr" bIns="45700" lIns="91425" rIns="91425" tIns="45700">
            <a:noAutofit/>
          </a:bodyPr>
          <a:lstStyle/>
          <a:p>
            <a:pPr>
              <a:spcBef>
                <a:spcPts val="0"/>
              </a:spcBef>
              <a:buNone/>
            </a:pPr>
            <a:r>
              <a:t/>
            </a:r>
            <a:endParaRPr/>
          </a:p>
        </p:txBody>
      </p:sp>
      <p:sp>
        <p:nvSpPr>
          <p:cNvPr id="38" name="Shape 38"/>
          <p:cNvSpPr/>
          <p:nvPr/>
        </p:nvSpPr>
        <p:spPr>
          <a:xfrm flipH="1">
            <a:off x="4526627" y="3820834"/>
            <a:ext cx="4617372" cy="590502"/>
          </a:xfrm>
          <a:custGeom>
            <a:pathLst>
              <a:path extrusionOk="0" h="1108924" w="4617373">
                <a:moveTo>
                  <a:pt x="1199" y="1108924"/>
                </a:moveTo>
                <a:lnTo>
                  <a:pt x="4617373" y="1108924"/>
                </a:lnTo>
                <a:lnTo>
                  <a:pt x="0" y="0"/>
                </a:lnTo>
                <a:cubicBezTo>
                  <a:pt x="400" y="369641"/>
                  <a:pt x="799" y="739283"/>
                  <a:pt x="1199" y="1108924"/>
                </a:cubicBezTo>
                <a:close/>
              </a:path>
            </a:pathLst>
          </a:custGeom>
          <a:solidFill>
            <a:srgbClr val="FFFFFF">
              <a:alpha val="6666"/>
            </a:srgbClr>
          </a:solidFill>
          <a:ln>
            <a:noFill/>
          </a:ln>
        </p:spPr>
        <p:txBody>
          <a:bodyPr anchorCtr="0" anchor="ctr" bIns="45700" lIns="91425" rIns="91425" tIns="45700">
            <a:noAutofit/>
          </a:bodyPr>
          <a:lstStyle/>
          <a:p>
            <a:pPr>
              <a:spcBef>
                <a:spcPts val="0"/>
              </a:spcBef>
              <a:buNone/>
            </a:pPr>
            <a:r>
              <a:t/>
            </a:r>
            <a:endParaRPr/>
          </a:p>
        </p:txBody>
      </p:sp>
      <p:sp>
        <p:nvSpPr>
          <p:cNvPr id="39" name="Shape 39"/>
          <p:cNvSpPr/>
          <p:nvPr/>
        </p:nvSpPr>
        <p:spPr>
          <a:xfrm rot="10800000">
            <a:off x="4526627" y="4411617"/>
            <a:ext cx="4617372" cy="571095"/>
          </a:xfrm>
          <a:custGeom>
            <a:pathLst>
              <a:path extrusionOk="0" h="1108924" w="4617373">
                <a:moveTo>
                  <a:pt x="1199" y="1108924"/>
                </a:moveTo>
                <a:lnTo>
                  <a:pt x="4617373" y="1108924"/>
                </a:lnTo>
                <a:lnTo>
                  <a:pt x="0" y="0"/>
                </a:lnTo>
                <a:cubicBezTo>
                  <a:pt x="400" y="369641"/>
                  <a:pt x="799" y="739283"/>
                  <a:pt x="1199" y="1108924"/>
                </a:cubicBezTo>
                <a:close/>
              </a:path>
            </a:pathLst>
          </a:custGeom>
          <a:solidFill>
            <a:schemeClr val="dk1">
              <a:alpha val="7843"/>
            </a:schemeClr>
          </a:solidFill>
          <a:ln>
            <a:noFill/>
          </a:ln>
        </p:spPr>
        <p:txBody>
          <a:bodyPr anchorCtr="0" anchor="ctr" bIns="45700" lIns="91425" rIns="91425" tIns="45700">
            <a:noAutofit/>
          </a:bodyPr>
          <a:lstStyle/>
          <a:p>
            <a:pPr>
              <a:spcBef>
                <a:spcPts val="0"/>
              </a:spcBef>
              <a:buNone/>
            </a:pPr>
            <a:r>
              <a:t/>
            </a:r>
            <a:endParaRPr/>
          </a:p>
        </p:txBody>
      </p:sp>
      <p:sp>
        <p:nvSpPr>
          <p:cNvPr id="40" name="Shape 40"/>
          <p:cNvSpPr txBox="1"/>
          <p:nvPr>
            <p:ph idx="1" type="body"/>
          </p:nvPr>
        </p:nvSpPr>
        <p:spPr>
          <a:xfrm>
            <a:off x="457200" y="4421726"/>
            <a:ext cx="8229600" cy="505200"/>
          </a:xfrm>
          <a:prstGeom prst="rect">
            <a:avLst/>
          </a:prstGeom>
        </p:spPr>
        <p:txBody>
          <a:bodyPr anchorCtr="0" anchor="ctr" bIns="91425" lIns="91425" rIns="91425" tIns="91425"/>
          <a:lstStyle>
            <a:lvl1pPr>
              <a:spcBef>
                <a:spcPts val="0"/>
              </a:spcBef>
              <a:buClr>
                <a:schemeClr val="dk2"/>
              </a:buClr>
              <a:buSzPct val="100000"/>
              <a:buNone/>
              <a:defRPr i="1" sz="2400">
                <a:solidFill>
                  <a:schemeClr val="dk2"/>
                </a:solidFill>
              </a:defRPr>
            </a:lvl1pPr>
          </a:lstStyle>
          <a:p/>
        </p:txBody>
      </p:sp>
      <p:sp>
        <p:nvSpPr>
          <p:cNvPr id="41" name="Shape 41"/>
          <p:cNvSpPr txBox="1"/>
          <p:nvPr>
            <p:ph idx="12" type="sldNum"/>
          </p:nvPr>
        </p:nvSpPr>
        <p:spPr>
          <a:xfrm>
            <a:off x="8556791" y="4749850"/>
            <a:ext cx="548699" cy="393600"/>
          </a:xfrm>
          <a:prstGeom prst="rect">
            <a:avLst/>
          </a:prstGeom>
        </p:spPr>
        <p:txBody>
          <a:bodyPr anchorCtr="0" anchor="ctr" bIns="91425" lIns="91425" rIns="91425" tIns="91425">
            <a:noAutofit/>
          </a:bodyPr>
          <a:lstStyle>
            <a:lvl1pPr>
              <a:spcBef>
                <a:spcPts val="0"/>
              </a:spcBef>
              <a:buNone/>
              <a:defRPr>
                <a:solidFill>
                  <a:schemeClr val="dk2"/>
                </a:solidFill>
              </a:defRPr>
            </a:lvl1pPr>
          </a:lstStyle>
          <a:p>
            <a:pPr>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2" name="Shape 42"/>
        <p:cNvGrpSpPr/>
        <p:nvPr/>
      </p:nvGrpSpPr>
      <p:grpSpPr>
        <a:xfrm>
          <a:off x="0" y="0"/>
          <a:ext cx="0" cy="0"/>
          <a:chOff x="0" y="0"/>
          <a:chExt cx="0" cy="0"/>
        </a:xfrm>
      </p:grpSpPr>
      <p:sp>
        <p:nvSpPr>
          <p:cNvPr id="43" name="Shape 43"/>
          <p:cNvSpPr/>
          <p:nvPr/>
        </p:nvSpPr>
        <p:spPr>
          <a:xfrm>
            <a:off x="6676" y="76256"/>
            <a:ext cx="9134130" cy="5054792"/>
          </a:xfrm>
          <a:custGeom>
            <a:pathLst>
              <a:path extrusionOk="0" h="6739723" w="9157023">
                <a:moveTo>
                  <a:pt x="1629" y="0"/>
                </a:moveTo>
                <a:lnTo>
                  <a:pt x="9157023" y="4340980"/>
                </a:lnTo>
                <a:lnTo>
                  <a:pt x="1593" y="6739723"/>
                </a:lnTo>
                <a:cubicBezTo>
                  <a:pt x="-3941" y="5123960"/>
                  <a:pt x="7163" y="1615763"/>
                  <a:pt x="1629" y="0"/>
                </a:cubicBezTo>
                <a:close/>
              </a:path>
            </a:pathLst>
          </a:custGeom>
          <a:solidFill>
            <a:srgbClr val="FFFFFF">
              <a:alpha val="6666"/>
            </a:srgbClr>
          </a:solidFill>
          <a:ln>
            <a:noFill/>
          </a:ln>
        </p:spPr>
        <p:txBody>
          <a:bodyPr anchorCtr="0" anchor="ctr" bIns="45700" lIns="91425" rIns="91425" tIns="45700">
            <a:noAutofit/>
          </a:bodyPr>
          <a:lstStyle/>
          <a:p>
            <a:pPr>
              <a:spcBef>
                <a:spcPts val="0"/>
              </a:spcBef>
              <a:buNone/>
            </a:pPr>
            <a:r>
              <a:t/>
            </a:r>
            <a:endParaRPr/>
          </a:p>
        </p:txBody>
      </p:sp>
      <p:sp>
        <p:nvSpPr>
          <p:cNvPr id="44" name="Shape 44"/>
          <p:cNvSpPr txBox="1"/>
          <p:nvPr>
            <p:ph idx="12" type="sldNum"/>
          </p:nvPr>
        </p:nvSpPr>
        <p:spPr>
          <a:xfrm>
            <a:off x="8556791" y="4749850"/>
            <a:ext cx="548699" cy="393600"/>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slideLayout" Target="../slideLayouts/slideLayout4.xml"/><Relationship Id="rId3" Type="http://schemas.openxmlformats.org/officeDocument/2006/relationships/slideLayout" Target="../slideLayouts/slideLayout3.xml"/><Relationship Id="rId6" Type="http://schemas.openxmlformats.org/officeDocument/2006/relationships/slideLayout" Target="../slideLayouts/slideLayout6.xml"/><Relationship Id="rId5" Type="http://schemas.openxmlformats.org/officeDocument/2006/relationships/slideLayout" Target="../slideLayouts/slideLayout5.xml"/><Relationship Id="rId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gradFill>
          <a:gsLst>
            <a:gs pos="0">
              <a:schemeClr val="accent1"/>
            </a:gs>
            <a:gs pos="100000">
              <a:schemeClr val="dk2"/>
            </a:gs>
          </a:gsLst>
          <a:path path="circle">
            <a:fillToRect b="50%" l="50%" r="50%" t="50%"/>
          </a:path>
          <a:tileRect/>
        </a:gradFill>
      </p:bgPr>
    </p:bg>
    <p:spTree>
      <p:nvGrpSpPr>
        <p:cNvPr id="4" name="Shape 4"/>
        <p:cNvGrpSpPr/>
        <p:nvPr/>
      </p:nvGrpSpPr>
      <p:grpSpPr>
        <a:xfrm>
          <a:off x="0" y="0"/>
          <a:ext cx="0" cy="0"/>
          <a:chOff x="0" y="0"/>
          <a:chExt cx="0" cy="0"/>
        </a:xfrm>
      </p:grpSpPr>
      <p:sp>
        <p:nvSpPr>
          <p:cNvPr id="5" name="Shape 5"/>
          <p:cNvSpPr txBox="1"/>
          <p:nvPr>
            <p:ph type="title"/>
          </p:nvPr>
        </p:nvSpPr>
        <p:spPr>
          <a:xfrm>
            <a:off x="457200" y="205978"/>
            <a:ext cx="8229600" cy="857400"/>
          </a:xfrm>
          <a:prstGeom prst="rect">
            <a:avLst/>
          </a:prstGeom>
          <a:noFill/>
          <a:ln>
            <a:noFill/>
          </a:ln>
        </p:spPr>
        <p:txBody>
          <a:bodyPr anchorCtr="0" anchor="ctr" bIns="91425" lIns="91425" rIns="91425" tIns="91425"/>
          <a:lstStyle>
            <a:lvl1pPr>
              <a:spcBef>
                <a:spcPts val="0"/>
              </a:spcBef>
              <a:buClr>
                <a:schemeClr val="lt1"/>
              </a:buClr>
              <a:buSzPct val="100000"/>
              <a:buFont typeface="Georgia"/>
              <a:buNone/>
              <a:defRPr sz="4800">
                <a:solidFill>
                  <a:schemeClr val="lt1"/>
                </a:solidFill>
                <a:latin typeface="Georgia"/>
                <a:ea typeface="Georgia"/>
                <a:cs typeface="Georgia"/>
                <a:sym typeface="Georgia"/>
              </a:defRPr>
            </a:lvl1pPr>
            <a:lvl2pPr>
              <a:spcBef>
                <a:spcPts val="0"/>
              </a:spcBef>
              <a:buClr>
                <a:schemeClr val="lt1"/>
              </a:buClr>
              <a:buSzPct val="100000"/>
              <a:buFont typeface="Georgia"/>
              <a:buNone/>
              <a:defRPr sz="4800">
                <a:solidFill>
                  <a:schemeClr val="lt1"/>
                </a:solidFill>
                <a:latin typeface="Georgia"/>
                <a:ea typeface="Georgia"/>
                <a:cs typeface="Georgia"/>
                <a:sym typeface="Georgia"/>
              </a:defRPr>
            </a:lvl2pPr>
            <a:lvl3pPr>
              <a:spcBef>
                <a:spcPts val="0"/>
              </a:spcBef>
              <a:buClr>
                <a:schemeClr val="lt1"/>
              </a:buClr>
              <a:buSzPct val="100000"/>
              <a:buFont typeface="Georgia"/>
              <a:buNone/>
              <a:defRPr sz="4800">
                <a:solidFill>
                  <a:schemeClr val="lt1"/>
                </a:solidFill>
                <a:latin typeface="Georgia"/>
                <a:ea typeface="Georgia"/>
                <a:cs typeface="Georgia"/>
                <a:sym typeface="Georgia"/>
              </a:defRPr>
            </a:lvl3pPr>
            <a:lvl4pPr>
              <a:spcBef>
                <a:spcPts val="0"/>
              </a:spcBef>
              <a:buClr>
                <a:schemeClr val="lt1"/>
              </a:buClr>
              <a:buSzPct val="100000"/>
              <a:buFont typeface="Georgia"/>
              <a:buNone/>
              <a:defRPr sz="4800">
                <a:solidFill>
                  <a:schemeClr val="lt1"/>
                </a:solidFill>
                <a:latin typeface="Georgia"/>
                <a:ea typeface="Georgia"/>
                <a:cs typeface="Georgia"/>
                <a:sym typeface="Georgia"/>
              </a:defRPr>
            </a:lvl4pPr>
            <a:lvl5pPr>
              <a:spcBef>
                <a:spcPts val="0"/>
              </a:spcBef>
              <a:buClr>
                <a:schemeClr val="lt1"/>
              </a:buClr>
              <a:buSzPct val="100000"/>
              <a:buFont typeface="Georgia"/>
              <a:buNone/>
              <a:defRPr sz="4800">
                <a:solidFill>
                  <a:schemeClr val="lt1"/>
                </a:solidFill>
                <a:latin typeface="Georgia"/>
                <a:ea typeface="Georgia"/>
                <a:cs typeface="Georgia"/>
                <a:sym typeface="Georgia"/>
              </a:defRPr>
            </a:lvl5pPr>
            <a:lvl6pPr>
              <a:spcBef>
                <a:spcPts val="0"/>
              </a:spcBef>
              <a:buClr>
                <a:schemeClr val="lt1"/>
              </a:buClr>
              <a:buSzPct val="100000"/>
              <a:buFont typeface="Georgia"/>
              <a:buNone/>
              <a:defRPr sz="4800">
                <a:solidFill>
                  <a:schemeClr val="lt1"/>
                </a:solidFill>
                <a:latin typeface="Georgia"/>
                <a:ea typeface="Georgia"/>
                <a:cs typeface="Georgia"/>
                <a:sym typeface="Georgia"/>
              </a:defRPr>
            </a:lvl6pPr>
            <a:lvl7pPr>
              <a:spcBef>
                <a:spcPts val="0"/>
              </a:spcBef>
              <a:buClr>
                <a:schemeClr val="lt1"/>
              </a:buClr>
              <a:buSzPct val="100000"/>
              <a:buFont typeface="Georgia"/>
              <a:buNone/>
              <a:defRPr sz="4800">
                <a:solidFill>
                  <a:schemeClr val="lt1"/>
                </a:solidFill>
                <a:latin typeface="Georgia"/>
                <a:ea typeface="Georgia"/>
                <a:cs typeface="Georgia"/>
                <a:sym typeface="Georgia"/>
              </a:defRPr>
            </a:lvl7pPr>
            <a:lvl8pPr>
              <a:spcBef>
                <a:spcPts val="0"/>
              </a:spcBef>
              <a:buClr>
                <a:schemeClr val="lt1"/>
              </a:buClr>
              <a:buSzPct val="100000"/>
              <a:buFont typeface="Georgia"/>
              <a:buNone/>
              <a:defRPr sz="4800">
                <a:solidFill>
                  <a:schemeClr val="lt1"/>
                </a:solidFill>
                <a:latin typeface="Georgia"/>
                <a:ea typeface="Georgia"/>
                <a:cs typeface="Georgia"/>
                <a:sym typeface="Georgia"/>
              </a:defRPr>
            </a:lvl8pPr>
            <a:lvl9pPr>
              <a:spcBef>
                <a:spcPts val="0"/>
              </a:spcBef>
              <a:buClr>
                <a:schemeClr val="lt1"/>
              </a:buClr>
              <a:buSzPct val="100000"/>
              <a:buFont typeface="Georgia"/>
              <a:buNone/>
              <a:defRPr sz="4800">
                <a:solidFill>
                  <a:schemeClr val="lt1"/>
                </a:solidFill>
                <a:latin typeface="Georgia"/>
                <a:ea typeface="Georgia"/>
                <a:cs typeface="Georgia"/>
                <a:sym typeface="Georgia"/>
              </a:defRPr>
            </a:lvl9pPr>
          </a:lstStyle>
          <a:p/>
        </p:txBody>
      </p:sp>
      <p:sp>
        <p:nvSpPr>
          <p:cNvPr id="6" name="Shape 6"/>
          <p:cNvSpPr txBox="1"/>
          <p:nvPr>
            <p:ph idx="1" type="body"/>
          </p:nvPr>
        </p:nvSpPr>
        <p:spPr>
          <a:xfrm>
            <a:off x="457200" y="1200150"/>
            <a:ext cx="8229600" cy="3725699"/>
          </a:xfrm>
          <a:prstGeom prst="rect">
            <a:avLst/>
          </a:prstGeom>
          <a:noFill/>
          <a:ln>
            <a:noFill/>
          </a:ln>
        </p:spPr>
        <p:txBody>
          <a:bodyPr anchorCtr="0" anchor="t" bIns="91425" lIns="91425" rIns="91425" tIns="91425"/>
          <a:lstStyle>
            <a:lvl1pPr>
              <a:spcBef>
                <a:spcPts val="600"/>
              </a:spcBef>
              <a:buClr>
                <a:schemeClr val="dk1"/>
              </a:buClr>
              <a:buSzPct val="100000"/>
              <a:buFont typeface="Georgia"/>
              <a:defRPr sz="3000">
                <a:solidFill>
                  <a:schemeClr val="dk1"/>
                </a:solidFill>
                <a:latin typeface="Georgia"/>
                <a:ea typeface="Georgia"/>
                <a:cs typeface="Georgia"/>
                <a:sym typeface="Georgia"/>
              </a:defRPr>
            </a:lvl1pPr>
            <a:lvl2pPr>
              <a:spcBef>
                <a:spcPts val="480"/>
              </a:spcBef>
              <a:buClr>
                <a:schemeClr val="dk1"/>
              </a:buClr>
              <a:buSzPct val="100000"/>
              <a:buFont typeface="Georgia"/>
              <a:defRPr sz="2400">
                <a:solidFill>
                  <a:schemeClr val="dk1"/>
                </a:solidFill>
                <a:latin typeface="Georgia"/>
                <a:ea typeface="Georgia"/>
                <a:cs typeface="Georgia"/>
                <a:sym typeface="Georgia"/>
              </a:defRPr>
            </a:lvl2pPr>
            <a:lvl3pPr>
              <a:spcBef>
                <a:spcPts val="480"/>
              </a:spcBef>
              <a:buClr>
                <a:schemeClr val="dk1"/>
              </a:buClr>
              <a:buSzPct val="100000"/>
              <a:buFont typeface="Georgia"/>
              <a:defRPr sz="2400">
                <a:solidFill>
                  <a:schemeClr val="dk1"/>
                </a:solidFill>
                <a:latin typeface="Georgia"/>
                <a:ea typeface="Georgia"/>
                <a:cs typeface="Georgia"/>
                <a:sym typeface="Georgia"/>
              </a:defRPr>
            </a:lvl3pPr>
            <a:lvl4pPr>
              <a:spcBef>
                <a:spcPts val="360"/>
              </a:spcBef>
              <a:buClr>
                <a:schemeClr val="dk1"/>
              </a:buClr>
              <a:buSzPct val="100000"/>
              <a:buFont typeface="Georgia"/>
              <a:defRPr sz="1800">
                <a:solidFill>
                  <a:schemeClr val="dk1"/>
                </a:solidFill>
                <a:latin typeface="Georgia"/>
                <a:ea typeface="Georgia"/>
                <a:cs typeface="Georgia"/>
                <a:sym typeface="Georgia"/>
              </a:defRPr>
            </a:lvl4pPr>
            <a:lvl5pPr>
              <a:spcBef>
                <a:spcPts val="360"/>
              </a:spcBef>
              <a:buClr>
                <a:schemeClr val="dk1"/>
              </a:buClr>
              <a:buSzPct val="100000"/>
              <a:buFont typeface="Georgia"/>
              <a:defRPr sz="1800">
                <a:solidFill>
                  <a:schemeClr val="dk1"/>
                </a:solidFill>
                <a:latin typeface="Georgia"/>
                <a:ea typeface="Georgia"/>
                <a:cs typeface="Georgia"/>
                <a:sym typeface="Georgia"/>
              </a:defRPr>
            </a:lvl5pPr>
            <a:lvl6pPr>
              <a:spcBef>
                <a:spcPts val="360"/>
              </a:spcBef>
              <a:buClr>
                <a:schemeClr val="dk1"/>
              </a:buClr>
              <a:buSzPct val="100000"/>
              <a:buFont typeface="Georgia"/>
              <a:defRPr sz="1800">
                <a:solidFill>
                  <a:schemeClr val="dk1"/>
                </a:solidFill>
                <a:latin typeface="Georgia"/>
                <a:ea typeface="Georgia"/>
                <a:cs typeface="Georgia"/>
                <a:sym typeface="Georgia"/>
              </a:defRPr>
            </a:lvl6pPr>
            <a:lvl7pPr>
              <a:spcBef>
                <a:spcPts val="360"/>
              </a:spcBef>
              <a:buClr>
                <a:schemeClr val="dk1"/>
              </a:buClr>
              <a:buSzPct val="100000"/>
              <a:buFont typeface="Georgia"/>
              <a:defRPr sz="1800">
                <a:solidFill>
                  <a:schemeClr val="dk1"/>
                </a:solidFill>
                <a:latin typeface="Georgia"/>
                <a:ea typeface="Georgia"/>
                <a:cs typeface="Georgia"/>
                <a:sym typeface="Georgia"/>
              </a:defRPr>
            </a:lvl7pPr>
            <a:lvl8pPr>
              <a:spcBef>
                <a:spcPts val="360"/>
              </a:spcBef>
              <a:buClr>
                <a:schemeClr val="dk1"/>
              </a:buClr>
              <a:buSzPct val="100000"/>
              <a:buFont typeface="Georgia"/>
              <a:defRPr sz="1800">
                <a:solidFill>
                  <a:schemeClr val="dk1"/>
                </a:solidFill>
                <a:latin typeface="Georgia"/>
                <a:ea typeface="Georgia"/>
                <a:cs typeface="Georgia"/>
                <a:sym typeface="Georgia"/>
              </a:defRPr>
            </a:lvl8pPr>
            <a:lvl9pPr>
              <a:spcBef>
                <a:spcPts val="360"/>
              </a:spcBef>
              <a:buClr>
                <a:schemeClr val="dk1"/>
              </a:buClr>
              <a:buSzPct val="100000"/>
              <a:buFont typeface="Georgia"/>
              <a:defRPr sz="1800">
                <a:solidFill>
                  <a:schemeClr val="dk1"/>
                </a:solidFill>
                <a:latin typeface="Georgia"/>
                <a:ea typeface="Georgia"/>
                <a:cs typeface="Georgia"/>
                <a:sym typeface="Georgia"/>
              </a:defRPr>
            </a:lvl9pPr>
          </a:lstStyle>
          <a:p/>
        </p:txBody>
      </p:sp>
      <p:sp>
        <p:nvSpPr>
          <p:cNvPr id="7" name="Shape 7"/>
          <p:cNvSpPr txBox="1"/>
          <p:nvPr>
            <p:ph idx="12" type="sldNum"/>
          </p:nvPr>
        </p:nvSpPr>
        <p:spPr>
          <a:xfrm>
            <a:off x="8556791" y="4749850"/>
            <a:ext cx="548699" cy="393600"/>
          </a:xfrm>
          <a:prstGeom prst="rect">
            <a:avLst/>
          </a:prstGeom>
          <a:noFill/>
          <a:ln>
            <a:noFill/>
          </a:ln>
        </p:spPr>
        <p:txBody>
          <a:bodyPr anchorCtr="0" anchor="ctr" bIns="91425" lIns="91425" rIns="91425" tIns="91425">
            <a:noAutofit/>
          </a:bodyPr>
          <a:lstStyle>
            <a:lvl1pPr algn="r">
              <a:spcBef>
                <a:spcPts val="0"/>
              </a:spcBef>
              <a:buNone/>
              <a:defRPr sz="1300">
                <a:solidFill>
                  <a:schemeClr val="lt2"/>
                </a:solidFill>
                <a:latin typeface="Georgia"/>
                <a:ea typeface="Georgia"/>
                <a:cs typeface="Georgia"/>
                <a:sym typeface="Georgia"/>
              </a:defRPr>
            </a:lvl1pPr>
          </a:lstStyle>
          <a:p>
            <a:pPr>
              <a:spcBef>
                <a:spcPts val="0"/>
              </a:spcBef>
              <a:buNone/>
            </a:pPr>
            <a:fld id="{00000000-1234-1234-1234-123412341234}" type="slidenum">
              <a:rPr lang="en"/>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 Id="rId3" Type="http://schemas.openxmlformats.org/officeDocument/2006/relationships/image" Target="../media/image01.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 Id="rId3" Type="http://schemas.openxmlformats.org/officeDocument/2006/relationships/image" Target="../media/image02.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 Id="rId3" Type="http://schemas.openxmlformats.org/officeDocument/2006/relationships/image" Target="../media/image00.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 name="Shape 45"/>
        <p:cNvGrpSpPr/>
        <p:nvPr/>
      </p:nvGrpSpPr>
      <p:grpSpPr>
        <a:xfrm>
          <a:off x="0" y="0"/>
          <a:ext cx="0" cy="0"/>
          <a:chOff x="0" y="0"/>
          <a:chExt cx="0" cy="0"/>
        </a:xfrm>
      </p:grpSpPr>
      <p:sp>
        <p:nvSpPr>
          <p:cNvPr id="46" name="Shape 46"/>
          <p:cNvSpPr txBox="1"/>
          <p:nvPr>
            <p:ph type="ctrTitle"/>
          </p:nvPr>
        </p:nvSpPr>
        <p:spPr>
          <a:xfrm>
            <a:off x="685800" y="1746892"/>
            <a:ext cx="7772400" cy="1238099"/>
          </a:xfrm>
          <a:prstGeom prst="rect">
            <a:avLst/>
          </a:prstGeom>
        </p:spPr>
        <p:txBody>
          <a:bodyPr anchorCtr="0" anchor="b" bIns="91425" lIns="91425" rIns="91425" tIns="91425">
            <a:noAutofit/>
          </a:bodyPr>
          <a:lstStyle/>
          <a:p>
            <a:pPr>
              <a:spcBef>
                <a:spcPts val="0"/>
              </a:spcBef>
              <a:buNone/>
            </a:pPr>
            <a:r>
              <a:rPr lang="en"/>
              <a:t>Phoneme/Text</a:t>
            </a:r>
          </a:p>
        </p:txBody>
      </p:sp>
      <p:sp>
        <p:nvSpPr>
          <p:cNvPr id="47" name="Shape 47"/>
          <p:cNvSpPr txBox="1"/>
          <p:nvPr>
            <p:ph idx="1" type="subTitle"/>
          </p:nvPr>
        </p:nvSpPr>
        <p:spPr>
          <a:xfrm>
            <a:off x="685800" y="3093357"/>
            <a:ext cx="7772400" cy="666600"/>
          </a:xfrm>
          <a:prstGeom prst="rect">
            <a:avLst/>
          </a:prstGeom>
        </p:spPr>
        <p:txBody>
          <a:bodyPr anchorCtr="0" anchor="t" bIns="91425" lIns="91425" rIns="91425" tIns="91425">
            <a:noAutofit/>
          </a:bodyPr>
          <a:lstStyle/>
          <a:p>
            <a:pPr lvl="0" rtl="0">
              <a:spcBef>
                <a:spcPts val="0"/>
              </a:spcBef>
              <a:buClr>
                <a:schemeClr val="dk1"/>
              </a:buClr>
              <a:buSzPct val="45833"/>
              <a:buFont typeface="Arial"/>
              <a:buNone/>
            </a:pPr>
            <a:r>
              <a:rPr lang="en"/>
              <a:t>Bijoy Singh (120050087)</a:t>
            </a:r>
          </a:p>
          <a:p>
            <a:pPr lvl="0" rtl="0">
              <a:spcBef>
                <a:spcPts val="0"/>
              </a:spcBef>
              <a:buClr>
                <a:schemeClr val="dk1"/>
              </a:buClr>
              <a:buSzPct val="45833"/>
              <a:buFont typeface="Arial"/>
              <a:buNone/>
            </a:pPr>
            <a:r>
              <a:rPr lang="en"/>
              <a:t>Sai Kiran Mudulkar(120050068)</a:t>
            </a:r>
          </a:p>
          <a:p>
            <a:pPr lvl="0" rtl="0">
              <a:spcBef>
                <a:spcPts val="0"/>
              </a:spcBef>
              <a:buClr>
                <a:schemeClr val="dk1"/>
              </a:buClr>
              <a:buSzPct val="45833"/>
              <a:buFont typeface="Arial"/>
              <a:buNone/>
            </a:pPr>
            <a:r>
              <a:rPr lang="en"/>
              <a:t>Manik Dhar(120050006)</a:t>
            </a:r>
          </a:p>
          <a:p>
            <a:pPr lvl="0" rtl="0">
              <a:spcBef>
                <a:spcPts val="0"/>
              </a:spcBef>
              <a:buClr>
                <a:schemeClr val="dk1"/>
              </a:buClr>
              <a:buFont typeface="Arial"/>
              <a:buNone/>
            </a:pPr>
            <a:r>
              <a:t/>
            </a:r>
            <a:endParaRPr/>
          </a:p>
          <a:p>
            <a:pPr>
              <a:spcBef>
                <a:spcPts val="0"/>
              </a:spcBef>
              <a:buNone/>
            </a:pPr>
            <a:r>
              <a:t/>
            </a:r>
            <a:endParaRP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0" name="Shape 100"/>
        <p:cNvGrpSpPr/>
        <p:nvPr/>
      </p:nvGrpSpPr>
      <p:grpSpPr>
        <a:xfrm>
          <a:off x="0" y="0"/>
          <a:ext cx="0" cy="0"/>
          <a:chOff x="0" y="0"/>
          <a:chExt cx="0" cy="0"/>
        </a:xfrm>
      </p:grpSpPr>
      <p:sp>
        <p:nvSpPr>
          <p:cNvPr id="101" name="Shape 101"/>
          <p:cNvSpPr txBox="1"/>
          <p:nvPr>
            <p:ph type="title"/>
          </p:nvPr>
        </p:nvSpPr>
        <p:spPr>
          <a:xfrm>
            <a:off x="457200" y="205978"/>
            <a:ext cx="8229600" cy="857400"/>
          </a:xfrm>
          <a:prstGeom prst="rect">
            <a:avLst/>
          </a:prstGeom>
        </p:spPr>
        <p:txBody>
          <a:bodyPr anchorCtr="0" anchor="ctr" bIns="91425" lIns="91425" rIns="91425" tIns="91425">
            <a:noAutofit/>
          </a:bodyPr>
          <a:lstStyle/>
          <a:p>
            <a:pPr>
              <a:spcBef>
                <a:spcPts val="0"/>
              </a:spcBef>
              <a:buNone/>
            </a:pPr>
            <a:r>
              <a:rPr lang="en"/>
              <a:t>Confusion Matrix (GrGr)</a:t>
            </a:r>
          </a:p>
        </p:txBody>
      </p:sp>
      <p:sp>
        <p:nvSpPr>
          <p:cNvPr id="102" name="Shape 102"/>
          <p:cNvSpPr txBox="1"/>
          <p:nvPr>
            <p:ph idx="1" type="body"/>
          </p:nvPr>
        </p:nvSpPr>
        <p:spPr>
          <a:xfrm>
            <a:off x="457200" y="1200150"/>
            <a:ext cx="8229600" cy="3725699"/>
          </a:xfrm>
          <a:prstGeom prst="rect">
            <a:avLst/>
          </a:prstGeom>
        </p:spPr>
        <p:txBody>
          <a:bodyPr anchorCtr="0" anchor="t" bIns="91425" lIns="91425" rIns="91425" tIns="91425">
            <a:noAutofit/>
          </a:bodyPr>
          <a:lstStyle/>
          <a:p>
            <a:pPr>
              <a:spcBef>
                <a:spcPts val="0"/>
              </a:spcBef>
              <a:buNone/>
            </a:pPr>
            <a:r>
              <a:t/>
            </a:r>
            <a:endParaRPr/>
          </a:p>
        </p:txBody>
      </p:sp>
      <p:pic>
        <p:nvPicPr>
          <p:cNvPr id="103" name="Shape 103"/>
          <p:cNvPicPr preferRelativeResize="0"/>
          <p:nvPr/>
        </p:nvPicPr>
        <p:blipFill>
          <a:blip r:embed="rId3">
            <a:alphaModFix/>
          </a:blip>
          <a:stretch>
            <a:fillRect/>
          </a:stretch>
        </p:blipFill>
        <p:spPr>
          <a:xfrm>
            <a:off x="0" y="1181975"/>
            <a:ext cx="9144001" cy="3961524"/>
          </a:xfrm>
          <a:prstGeom prst="rect">
            <a:avLst/>
          </a:prstGeom>
          <a:noFill/>
          <a:ln>
            <a:noFill/>
          </a:ln>
        </p:spPr>
      </p:pic>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7" name="Shape 107"/>
        <p:cNvGrpSpPr/>
        <p:nvPr/>
      </p:nvGrpSpPr>
      <p:grpSpPr>
        <a:xfrm>
          <a:off x="0" y="0"/>
          <a:ext cx="0" cy="0"/>
          <a:chOff x="0" y="0"/>
          <a:chExt cx="0" cy="0"/>
        </a:xfrm>
      </p:grpSpPr>
      <p:sp>
        <p:nvSpPr>
          <p:cNvPr id="108" name="Shape 108"/>
          <p:cNvSpPr txBox="1"/>
          <p:nvPr>
            <p:ph type="title"/>
          </p:nvPr>
        </p:nvSpPr>
        <p:spPr>
          <a:xfrm>
            <a:off x="457200" y="205978"/>
            <a:ext cx="8229600" cy="857400"/>
          </a:xfrm>
          <a:prstGeom prst="rect">
            <a:avLst/>
          </a:prstGeom>
        </p:spPr>
        <p:txBody>
          <a:bodyPr anchorCtr="0" anchor="ctr" bIns="91425" lIns="91425" rIns="91425" tIns="91425">
            <a:noAutofit/>
          </a:bodyPr>
          <a:lstStyle/>
          <a:p>
            <a:pPr lvl="0">
              <a:spcBef>
                <a:spcPts val="0"/>
              </a:spcBef>
              <a:buNone/>
            </a:pPr>
            <a:r>
              <a:rPr lang="en"/>
              <a:t>Confusion Matrix (GrGr) </a:t>
            </a:r>
            <a:r>
              <a:rPr lang="en" sz="1800"/>
              <a:t>conclusions</a:t>
            </a:r>
          </a:p>
        </p:txBody>
      </p:sp>
      <p:sp>
        <p:nvSpPr>
          <p:cNvPr id="109" name="Shape 109"/>
          <p:cNvSpPr txBox="1"/>
          <p:nvPr>
            <p:ph idx="1" type="body"/>
          </p:nvPr>
        </p:nvSpPr>
        <p:spPr>
          <a:xfrm>
            <a:off x="457200" y="1200150"/>
            <a:ext cx="8229600" cy="3725699"/>
          </a:xfrm>
          <a:prstGeom prst="rect">
            <a:avLst/>
          </a:prstGeom>
        </p:spPr>
        <p:txBody>
          <a:bodyPr anchorCtr="0" anchor="t" bIns="91425" lIns="91425" rIns="91425" tIns="91425">
            <a:noAutofit/>
          </a:bodyPr>
          <a:lstStyle/>
          <a:p>
            <a:pPr rtl="0">
              <a:spcBef>
                <a:spcPts val="0"/>
              </a:spcBef>
              <a:buNone/>
            </a:pPr>
            <a:r>
              <a:rPr lang="en"/>
              <a:t>We can see that some alphabets are characteristic of being confused to others </a:t>
            </a:r>
          </a:p>
          <a:p>
            <a:pPr rtl="0">
              <a:spcBef>
                <a:spcPts val="0"/>
              </a:spcBef>
              <a:buNone/>
            </a:pPr>
            <a:r>
              <a:rPr lang="en"/>
              <a:t>A↔E,A↔O,S↔C, E↔I etc. </a:t>
            </a:r>
          </a:p>
          <a:p>
            <a:pPr>
              <a:spcBef>
                <a:spcPts val="0"/>
              </a:spcBef>
              <a:buNone/>
            </a:pPr>
            <a:r>
              <a:rPr lang="en"/>
              <a:t>These confusion are legitimate as even english has these issues.</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3" name="Shape 113"/>
        <p:cNvGrpSpPr/>
        <p:nvPr/>
      </p:nvGrpSpPr>
      <p:grpSpPr>
        <a:xfrm>
          <a:off x="0" y="0"/>
          <a:ext cx="0" cy="0"/>
          <a:chOff x="0" y="0"/>
          <a:chExt cx="0" cy="0"/>
        </a:xfrm>
      </p:grpSpPr>
      <p:sp>
        <p:nvSpPr>
          <p:cNvPr id="114" name="Shape 114"/>
          <p:cNvSpPr txBox="1"/>
          <p:nvPr>
            <p:ph type="title"/>
          </p:nvPr>
        </p:nvSpPr>
        <p:spPr>
          <a:xfrm>
            <a:off x="457200" y="62653"/>
            <a:ext cx="8229600" cy="857400"/>
          </a:xfrm>
          <a:prstGeom prst="rect">
            <a:avLst/>
          </a:prstGeom>
        </p:spPr>
        <p:txBody>
          <a:bodyPr anchorCtr="0" anchor="ctr" bIns="91425" lIns="91425" rIns="91425" tIns="91425">
            <a:noAutofit/>
          </a:bodyPr>
          <a:lstStyle/>
          <a:p>
            <a:pPr>
              <a:spcBef>
                <a:spcPts val="0"/>
              </a:spcBef>
              <a:buNone/>
            </a:pPr>
            <a:r>
              <a:rPr lang="en"/>
              <a:t>Confusion Matrix(PhPh)</a:t>
            </a:r>
          </a:p>
        </p:txBody>
      </p:sp>
      <p:pic>
        <p:nvPicPr>
          <p:cNvPr id="115" name="Shape 115"/>
          <p:cNvPicPr preferRelativeResize="0"/>
          <p:nvPr/>
        </p:nvPicPr>
        <p:blipFill>
          <a:blip r:embed="rId3">
            <a:alphaModFix/>
          </a:blip>
          <a:stretch>
            <a:fillRect/>
          </a:stretch>
        </p:blipFill>
        <p:spPr>
          <a:xfrm>
            <a:off x="0" y="920050"/>
            <a:ext cx="9143998" cy="4237476"/>
          </a:xfrm>
          <a:prstGeom prst="rect">
            <a:avLst/>
          </a:prstGeom>
          <a:noFill/>
          <a:ln>
            <a:noFill/>
          </a:ln>
        </p:spPr>
      </p:pic>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9" name="Shape 119"/>
        <p:cNvGrpSpPr/>
        <p:nvPr/>
      </p:nvGrpSpPr>
      <p:grpSpPr>
        <a:xfrm>
          <a:off x="0" y="0"/>
          <a:ext cx="0" cy="0"/>
          <a:chOff x="0" y="0"/>
          <a:chExt cx="0" cy="0"/>
        </a:xfrm>
      </p:grpSpPr>
      <p:sp>
        <p:nvSpPr>
          <p:cNvPr id="120" name="Shape 120"/>
          <p:cNvSpPr txBox="1"/>
          <p:nvPr>
            <p:ph type="title"/>
          </p:nvPr>
        </p:nvSpPr>
        <p:spPr>
          <a:xfrm>
            <a:off x="457200" y="205978"/>
            <a:ext cx="8229600" cy="857400"/>
          </a:xfrm>
          <a:prstGeom prst="rect">
            <a:avLst/>
          </a:prstGeom>
        </p:spPr>
        <p:txBody>
          <a:bodyPr anchorCtr="0" anchor="ctr" bIns="91425" lIns="91425" rIns="91425" tIns="91425">
            <a:noAutofit/>
          </a:bodyPr>
          <a:lstStyle/>
          <a:p>
            <a:pPr lvl="0">
              <a:spcBef>
                <a:spcPts val="0"/>
              </a:spcBef>
              <a:buClr>
                <a:schemeClr val="dk1"/>
              </a:buClr>
              <a:buSzPct val="25000"/>
              <a:buFont typeface="Arial"/>
              <a:buNone/>
            </a:pPr>
            <a:r>
              <a:rPr lang="en"/>
              <a:t>Confusion Matrix (PhPh) </a:t>
            </a:r>
            <a:r>
              <a:rPr lang="en" sz="1800"/>
              <a:t>conclusions</a:t>
            </a:r>
          </a:p>
        </p:txBody>
      </p:sp>
      <p:sp>
        <p:nvSpPr>
          <p:cNvPr id="121" name="Shape 121"/>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Clr>
                <a:schemeClr val="dk1"/>
              </a:buClr>
              <a:buSzPct val="36666"/>
              <a:buFont typeface="Arial"/>
              <a:buNone/>
            </a:pPr>
            <a:r>
              <a:rPr lang="en"/>
              <a:t>We can see that some phonemes are characteristic of being confused to others </a:t>
            </a:r>
          </a:p>
          <a:p>
            <a:pPr lvl="0" rtl="0">
              <a:spcBef>
                <a:spcPts val="0"/>
              </a:spcBef>
              <a:buClr>
                <a:schemeClr val="dk1"/>
              </a:buClr>
              <a:buSzPct val="36666"/>
              <a:buFont typeface="Arial"/>
              <a:buNone/>
            </a:pPr>
            <a:r>
              <a:rPr lang="en"/>
              <a:t>AA↔AE,AA↔AH,OW↔AA, AH↔AE etc. </a:t>
            </a:r>
          </a:p>
          <a:p>
            <a:pPr lvl="0" rtl="0">
              <a:spcBef>
                <a:spcPts val="0"/>
              </a:spcBef>
              <a:buClr>
                <a:schemeClr val="dk1"/>
              </a:buClr>
              <a:buSzPct val="36666"/>
              <a:buFont typeface="Arial"/>
              <a:buNone/>
            </a:pPr>
            <a:r>
              <a:rPr lang="en"/>
              <a:t>These confusion are legitimate as the sounds are close and their occurrences are in generally similar surrounding context.</a:t>
            </a:r>
          </a:p>
          <a:p>
            <a:pPr>
              <a:spcBef>
                <a:spcPts val="0"/>
              </a:spcBef>
              <a:buNone/>
            </a:pPr>
            <a:r>
              <a:t/>
            </a:r>
            <a:endParaRP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5" name="Shape 125"/>
        <p:cNvGrpSpPr/>
        <p:nvPr/>
      </p:nvGrpSpPr>
      <p:grpSpPr>
        <a:xfrm>
          <a:off x="0" y="0"/>
          <a:ext cx="0" cy="0"/>
          <a:chOff x="0" y="0"/>
          <a:chExt cx="0" cy="0"/>
        </a:xfrm>
      </p:grpSpPr>
      <p:sp>
        <p:nvSpPr>
          <p:cNvPr id="126" name="Shape 126"/>
          <p:cNvSpPr txBox="1"/>
          <p:nvPr>
            <p:ph type="title"/>
          </p:nvPr>
        </p:nvSpPr>
        <p:spPr>
          <a:xfrm>
            <a:off x="457200" y="205978"/>
            <a:ext cx="8229600" cy="857400"/>
          </a:xfrm>
          <a:prstGeom prst="rect">
            <a:avLst/>
          </a:prstGeom>
        </p:spPr>
        <p:txBody>
          <a:bodyPr anchorCtr="0" anchor="ctr" bIns="91425" lIns="91425" rIns="91425" tIns="91425">
            <a:noAutofit/>
          </a:bodyPr>
          <a:lstStyle/>
          <a:p>
            <a:pPr>
              <a:spcBef>
                <a:spcPts val="0"/>
              </a:spcBef>
              <a:buNone/>
            </a:pPr>
            <a:r>
              <a:rPr lang="en"/>
              <a:t>Optimisation Attempts	</a:t>
            </a:r>
          </a:p>
        </p:txBody>
      </p:sp>
      <p:sp>
        <p:nvSpPr>
          <p:cNvPr id="127" name="Shape 127"/>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419100" lvl="0" marL="457200" rtl="0">
              <a:spcBef>
                <a:spcPts val="0"/>
              </a:spcBef>
              <a:buClr>
                <a:schemeClr val="dk1"/>
              </a:buClr>
              <a:buSzPct val="100000"/>
              <a:buFont typeface="Georgia"/>
              <a:buAutoNum type="arabicParenR"/>
            </a:pPr>
            <a:r>
              <a:rPr lang="en"/>
              <a:t>Non Zero probability initially</a:t>
            </a:r>
          </a:p>
          <a:p>
            <a:pPr indent="-419100" lvl="0" marL="457200" rtl="0">
              <a:spcBef>
                <a:spcPts val="0"/>
              </a:spcBef>
              <a:buClr>
                <a:schemeClr val="dk1"/>
              </a:buClr>
              <a:buSzPct val="100000"/>
              <a:buFont typeface="Georgia"/>
              <a:buAutoNum type="arabicParenR"/>
            </a:pPr>
            <a:r>
              <a:rPr lang="en"/>
              <a:t>Trigram Model</a:t>
            </a:r>
          </a:p>
          <a:p>
            <a:pPr indent="-419100" lvl="0" marL="457200">
              <a:spcBef>
                <a:spcPts val="0"/>
              </a:spcBef>
              <a:buClr>
                <a:schemeClr val="dk1"/>
              </a:buClr>
              <a:buSzPct val="100000"/>
              <a:buFont typeface="Georgia"/>
              <a:buAutoNum type="arabicParenR"/>
            </a:pPr>
            <a:r>
              <a:rPr lang="en"/>
              <a:t>Neural Networks(Later)</a:t>
            </a: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1" name="Shape 131"/>
        <p:cNvGrpSpPr/>
        <p:nvPr/>
      </p:nvGrpSpPr>
      <p:grpSpPr>
        <a:xfrm>
          <a:off x="0" y="0"/>
          <a:ext cx="0" cy="0"/>
          <a:chOff x="0" y="0"/>
          <a:chExt cx="0" cy="0"/>
        </a:xfrm>
      </p:grpSpPr>
      <p:sp>
        <p:nvSpPr>
          <p:cNvPr id="132" name="Shape 132"/>
          <p:cNvSpPr txBox="1"/>
          <p:nvPr>
            <p:ph type="title"/>
          </p:nvPr>
        </p:nvSpPr>
        <p:spPr>
          <a:xfrm>
            <a:off x="457200" y="205978"/>
            <a:ext cx="8229600" cy="857400"/>
          </a:xfrm>
          <a:prstGeom prst="rect">
            <a:avLst/>
          </a:prstGeom>
        </p:spPr>
        <p:txBody>
          <a:bodyPr anchorCtr="0" anchor="ctr" bIns="91425" lIns="91425" rIns="91425" tIns="91425">
            <a:noAutofit/>
          </a:bodyPr>
          <a:lstStyle/>
          <a:p>
            <a:pPr>
              <a:spcBef>
                <a:spcPts val="0"/>
              </a:spcBef>
              <a:buNone/>
            </a:pPr>
            <a:r>
              <a:rPr lang="en"/>
              <a:t>Non Zero initial probability	</a:t>
            </a:r>
          </a:p>
        </p:txBody>
      </p:sp>
      <p:sp>
        <p:nvSpPr>
          <p:cNvPr id="133" name="Shape 133"/>
          <p:cNvSpPr txBox="1"/>
          <p:nvPr>
            <p:ph idx="1" type="body"/>
          </p:nvPr>
        </p:nvSpPr>
        <p:spPr>
          <a:xfrm>
            <a:off x="457200" y="1200150"/>
            <a:ext cx="8229600" cy="3725699"/>
          </a:xfrm>
          <a:prstGeom prst="rect">
            <a:avLst/>
          </a:prstGeom>
        </p:spPr>
        <p:txBody>
          <a:bodyPr anchorCtr="0" anchor="t" bIns="91425" lIns="91425" rIns="91425" tIns="91425">
            <a:noAutofit/>
          </a:bodyPr>
          <a:lstStyle/>
          <a:p>
            <a:pPr rtl="0">
              <a:spcBef>
                <a:spcPts val="0"/>
              </a:spcBef>
              <a:buNone/>
            </a:pPr>
            <a:r>
              <a:rPr lang="en" sz="2400"/>
              <a:t>The logic behind this is that many possibilities of the state diagram is nullified by the 0 probabilities existing due to no data seen for these transitions.</a:t>
            </a:r>
          </a:p>
          <a:p>
            <a:pPr rtl="0">
              <a:spcBef>
                <a:spcPts val="0"/>
              </a:spcBef>
              <a:buNone/>
            </a:pPr>
            <a:r>
              <a:rPr lang="en" sz="2400"/>
              <a:t>Instead of 0 we add 10-10 to allow for some weightage. We see not too much improvement of 0.01%(not much huh!)</a:t>
            </a:r>
          </a:p>
          <a:p>
            <a:pPr lvl="0" rtl="0">
              <a:spcBef>
                <a:spcPts val="0"/>
              </a:spcBef>
              <a:buNone/>
            </a:pPr>
            <a:r>
              <a:t/>
            </a:r>
            <a:endParaRPr sz="2400"/>
          </a:p>
          <a:p>
            <a:pPr lvl="0" rtl="0">
              <a:spcBef>
                <a:spcPts val="0"/>
              </a:spcBef>
              <a:buClr>
                <a:schemeClr val="dk1"/>
              </a:buClr>
              <a:buSzPct val="45833"/>
              <a:buFont typeface="Arial"/>
              <a:buNone/>
            </a:pPr>
            <a:r>
              <a:rPr lang="en" sz="2400"/>
              <a:t>Average Word Conversion Accuracy : 0.7430759192440042</a:t>
            </a:r>
          </a:p>
          <a:p>
            <a:pPr lvl="0" rtl="0">
              <a:spcBef>
                <a:spcPts val="0"/>
              </a:spcBef>
              <a:buClr>
                <a:schemeClr val="dk1"/>
              </a:buClr>
              <a:buSzPct val="45833"/>
              <a:buFont typeface="Arial"/>
              <a:buNone/>
            </a:pPr>
            <a:r>
              <a:rPr lang="en" sz="2400"/>
              <a:t>Average Phoneme Conversion Accuracy : 0.8014293446848637</a:t>
            </a:r>
          </a:p>
          <a:p>
            <a:pPr>
              <a:spcBef>
                <a:spcPts val="0"/>
              </a:spcBef>
              <a:buNone/>
            </a:pPr>
            <a:r>
              <a:t/>
            </a:r>
            <a:endParaRPr sz="2400"/>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7" name="Shape 137"/>
        <p:cNvGrpSpPr/>
        <p:nvPr/>
      </p:nvGrpSpPr>
      <p:grpSpPr>
        <a:xfrm>
          <a:off x="0" y="0"/>
          <a:ext cx="0" cy="0"/>
          <a:chOff x="0" y="0"/>
          <a:chExt cx="0" cy="0"/>
        </a:xfrm>
      </p:grpSpPr>
      <p:sp>
        <p:nvSpPr>
          <p:cNvPr id="138" name="Shape 138"/>
          <p:cNvSpPr txBox="1"/>
          <p:nvPr>
            <p:ph type="title"/>
          </p:nvPr>
        </p:nvSpPr>
        <p:spPr>
          <a:xfrm>
            <a:off x="457200" y="205978"/>
            <a:ext cx="8229600" cy="857400"/>
          </a:xfrm>
          <a:prstGeom prst="rect">
            <a:avLst/>
          </a:prstGeom>
        </p:spPr>
        <p:txBody>
          <a:bodyPr anchorCtr="0" anchor="ctr" bIns="91425" lIns="91425" rIns="91425" tIns="91425">
            <a:noAutofit/>
          </a:bodyPr>
          <a:lstStyle/>
          <a:p>
            <a:pPr>
              <a:spcBef>
                <a:spcPts val="0"/>
              </a:spcBef>
              <a:buNone/>
            </a:pPr>
            <a:r>
              <a:rPr lang="en"/>
              <a:t>Trigram:</a:t>
            </a:r>
          </a:p>
        </p:txBody>
      </p:sp>
      <p:sp>
        <p:nvSpPr>
          <p:cNvPr id="139" name="Shape 139"/>
          <p:cNvSpPr txBox="1"/>
          <p:nvPr>
            <p:ph idx="1" type="body"/>
          </p:nvPr>
        </p:nvSpPr>
        <p:spPr>
          <a:xfrm>
            <a:off x="457200" y="1200150"/>
            <a:ext cx="8229600" cy="3725699"/>
          </a:xfrm>
          <a:prstGeom prst="rect">
            <a:avLst/>
          </a:prstGeom>
        </p:spPr>
        <p:txBody>
          <a:bodyPr anchorCtr="0" anchor="t" bIns="91425" lIns="91425" rIns="91425" tIns="91425">
            <a:noAutofit/>
          </a:bodyPr>
          <a:lstStyle/>
          <a:p>
            <a:pPr rtl="0">
              <a:spcBef>
                <a:spcPts val="0"/>
              </a:spcBef>
              <a:buNone/>
            </a:pPr>
            <a:r>
              <a:rPr lang="en"/>
              <a:t>We changed the state machine to work with trigrams. The results were as follows:</a:t>
            </a:r>
          </a:p>
          <a:p>
            <a:pPr lvl="0" rtl="0">
              <a:spcBef>
                <a:spcPts val="0"/>
              </a:spcBef>
              <a:buClr>
                <a:schemeClr val="dk1"/>
              </a:buClr>
              <a:buSzPct val="36666"/>
              <a:buFont typeface="Arial"/>
              <a:buNone/>
            </a:pPr>
            <a:r>
              <a:rPr lang="en"/>
              <a:t>Average Word Conversion Accuracy : 0.6153025931351043</a:t>
            </a:r>
          </a:p>
          <a:p>
            <a:pPr lvl="0" rtl="0">
              <a:spcBef>
                <a:spcPts val="0"/>
              </a:spcBef>
              <a:buClr>
                <a:schemeClr val="dk1"/>
              </a:buClr>
              <a:buSzPct val="36666"/>
              <a:buFont typeface="Arial"/>
              <a:buNone/>
            </a:pPr>
            <a:r>
              <a:rPr lang="en"/>
              <a:t>Average Phoneme Conversion Accuracy : 0.7398425392381858</a:t>
            </a:r>
          </a:p>
          <a:p>
            <a:pPr lvl="0" rtl="0">
              <a:spcBef>
                <a:spcPts val="0"/>
              </a:spcBef>
              <a:buClr>
                <a:schemeClr val="dk1"/>
              </a:buClr>
              <a:buFont typeface="Arial"/>
              <a:buNone/>
            </a:pPr>
            <a:r>
              <a:t/>
            </a:r>
            <a:endParaRPr/>
          </a:p>
          <a:p>
            <a:pPr>
              <a:spcBef>
                <a:spcPts val="0"/>
              </a:spcBef>
              <a:buNone/>
            </a:pPr>
            <a:r>
              <a:t/>
            </a:r>
            <a:endParaRP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3" name="Shape 143"/>
        <p:cNvGrpSpPr/>
        <p:nvPr/>
      </p:nvGrpSpPr>
      <p:grpSpPr>
        <a:xfrm>
          <a:off x="0" y="0"/>
          <a:ext cx="0" cy="0"/>
          <a:chOff x="0" y="0"/>
          <a:chExt cx="0" cy="0"/>
        </a:xfrm>
      </p:grpSpPr>
      <p:sp>
        <p:nvSpPr>
          <p:cNvPr id="144" name="Shape 144"/>
          <p:cNvSpPr txBox="1"/>
          <p:nvPr>
            <p:ph type="title"/>
          </p:nvPr>
        </p:nvSpPr>
        <p:spPr>
          <a:xfrm>
            <a:off x="457200" y="205978"/>
            <a:ext cx="8229600" cy="857400"/>
          </a:xfrm>
          <a:prstGeom prst="rect">
            <a:avLst/>
          </a:prstGeom>
        </p:spPr>
        <p:txBody>
          <a:bodyPr anchorCtr="0" anchor="ctr" bIns="91425" lIns="91425" rIns="91425" tIns="91425">
            <a:noAutofit/>
          </a:bodyPr>
          <a:lstStyle/>
          <a:p>
            <a:pPr>
              <a:spcBef>
                <a:spcPts val="0"/>
              </a:spcBef>
              <a:buNone/>
            </a:pPr>
            <a:r>
              <a:rPr lang="en"/>
              <a:t>Trigram Output Analysing</a:t>
            </a:r>
          </a:p>
        </p:txBody>
      </p:sp>
      <p:sp>
        <p:nvSpPr>
          <p:cNvPr id="145" name="Shape 145"/>
          <p:cNvSpPr txBox="1"/>
          <p:nvPr>
            <p:ph idx="1" type="body"/>
          </p:nvPr>
        </p:nvSpPr>
        <p:spPr>
          <a:xfrm>
            <a:off x="457200" y="1200150"/>
            <a:ext cx="8229600" cy="3725699"/>
          </a:xfrm>
          <a:prstGeom prst="rect">
            <a:avLst/>
          </a:prstGeom>
        </p:spPr>
        <p:txBody>
          <a:bodyPr anchorCtr="0" anchor="t" bIns="91425" lIns="91425" rIns="91425" tIns="91425">
            <a:noAutofit/>
          </a:bodyPr>
          <a:lstStyle/>
          <a:p>
            <a:pPr>
              <a:spcBef>
                <a:spcPts val="0"/>
              </a:spcBef>
              <a:buNone/>
            </a:pPr>
            <a:r>
              <a:rPr lang="en"/>
              <a:t>The performance of the machine reduces with the trigram assumption(besides it takes significantly more time to solve), this is expected for the  reason that the new state  transistion ((S1,S2),S3,O) requires more training to get trainined and that the english model for equi-phone-grapheme words may not be too much effected by this assumption.</a:t>
            </a: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9" name="Shape 149"/>
        <p:cNvGrpSpPr/>
        <p:nvPr/>
      </p:nvGrpSpPr>
      <p:grpSpPr>
        <a:xfrm>
          <a:off x="0" y="0"/>
          <a:ext cx="0" cy="0"/>
          <a:chOff x="0" y="0"/>
          <a:chExt cx="0" cy="0"/>
        </a:xfrm>
      </p:grpSpPr>
      <p:sp>
        <p:nvSpPr>
          <p:cNvPr id="150" name="Shape 150"/>
          <p:cNvSpPr txBox="1"/>
          <p:nvPr>
            <p:ph idx="1" type="body"/>
          </p:nvPr>
        </p:nvSpPr>
        <p:spPr>
          <a:xfrm>
            <a:off x="457200" y="4421726"/>
            <a:ext cx="8229600" cy="505200"/>
          </a:xfrm>
          <a:prstGeom prst="rect">
            <a:avLst/>
          </a:prstGeom>
        </p:spPr>
        <p:txBody>
          <a:bodyPr anchorCtr="0" anchor="ctr" bIns="91425" lIns="91425" rIns="91425" tIns="91425">
            <a:noAutofit/>
          </a:bodyPr>
          <a:lstStyle/>
          <a:p>
            <a:pPr>
              <a:spcBef>
                <a:spcPts val="0"/>
              </a:spcBef>
              <a:buNone/>
            </a:pPr>
            <a:r>
              <a:rPr lang="en"/>
              <a:t>Thank You</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1" name="Shape 51"/>
        <p:cNvGrpSpPr/>
        <p:nvPr/>
      </p:nvGrpSpPr>
      <p:grpSpPr>
        <a:xfrm>
          <a:off x="0" y="0"/>
          <a:ext cx="0" cy="0"/>
          <a:chOff x="0" y="0"/>
          <a:chExt cx="0" cy="0"/>
        </a:xfrm>
      </p:grpSpPr>
      <p:sp>
        <p:nvSpPr>
          <p:cNvPr id="52" name="Shape 52"/>
          <p:cNvSpPr txBox="1"/>
          <p:nvPr>
            <p:ph type="title"/>
          </p:nvPr>
        </p:nvSpPr>
        <p:spPr>
          <a:xfrm>
            <a:off x="220800" y="127853"/>
            <a:ext cx="8229600" cy="857400"/>
          </a:xfrm>
          <a:prstGeom prst="rect">
            <a:avLst/>
          </a:prstGeom>
        </p:spPr>
        <p:txBody>
          <a:bodyPr anchorCtr="0" anchor="ctr" bIns="91425" lIns="91425" rIns="91425" tIns="91425">
            <a:noAutofit/>
          </a:bodyPr>
          <a:lstStyle/>
          <a:p>
            <a:pPr>
              <a:spcBef>
                <a:spcPts val="0"/>
              </a:spcBef>
              <a:buNone/>
            </a:pPr>
            <a:r>
              <a:rPr lang="en"/>
              <a:t>Idea:	</a:t>
            </a:r>
          </a:p>
        </p:txBody>
      </p:sp>
      <p:sp>
        <p:nvSpPr>
          <p:cNvPr id="53" name="Shape 53"/>
          <p:cNvSpPr txBox="1"/>
          <p:nvPr>
            <p:ph idx="1" type="body"/>
          </p:nvPr>
        </p:nvSpPr>
        <p:spPr>
          <a:xfrm>
            <a:off x="457200" y="1200150"/>
            <a:ext cx="8229600" cy="3725699"/>
          </a:xfrm>
          <a:prstGeom prst="rect">
            <a:avLst/>
          </a:prstGeom>
        </p:spPr>
        <p:txBody>
          <a:bodyPr anchorCtr="0" anchor="t" bIns="91425" lIns="91425" rIns="91425" tIns="91425">
            <a:noAutofit/>
          </a:bodyPr>
          <a:lstStyle/>
          <a:p>
            <a:pPr rtl="0">
              <a:spcBef>
                <a:spcPts val="0"/>
              </a:spcBef>
              <a:buNone/>
            </a:pPr>
            <a:r>
              <a:rPr lang="en"/>
              <a:t>Train to HMMs using the CMU dataset.</a:t>
            </a:r>
          </a:p>
          <a:p>
            <a:pPr rtl="0">
              <a:spcBef>
                <a:spcPts val="0"/>
              </a:spcBef>
              <a:buNone/>
            </a:pPr>
            <a:r>
              <a:rPr lang="en"/>
              <a:t>One for word to phoneme conversion and the other for phoneme to word.</a:t>
            </a:r>
          </a:p>
          <a:p>
            <a:pPr rtl="0">
              <a:spcBef>
                <a:spcPts val="0"/>
              </a:spcBef>
              <a:buNone/>
            </a:pPr>
            <a:r>
              <a:rPr lang="en"/>
              <a:t>As the CMU dataset is tagged, this becomes a supervised learning problem.</a:t>
            </a:r>
          </a:p>
          <a:p>
            <a:pPr>
              <a:spcBef>
                <a:spcPts val="0"/>
              </a:spcBef>
              <a:buNone/>
            </a:pPr>
            <a:r>
              <a:rPr lang="en"/>
              <a:t>We use the MLE to find HMM parameters and Viterbi to do the actual conversion.</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7" name="Shape 57"/>
        <p:cNvGrpSpPr/>
        <p:nvPr/>
      </p:nvGrpSpPr>
      <p:grpSpPr>
        <a:xfrm>
          <a:off x="0" y="0"/>
          <a:ext cx="0" cy="0"/>
          <a:chOff x="0" y="0"/>
          <a:chExt cx="0" cy="0"/>
        </a:xfrm>
      </p:grpSpPr>
      <p:sp>
        <p:nvSpPr>
          <p:cNvPr id="58" name="Shape 58"/>
          <p:cNvSpPr txBox="1"/>
          <p:nvPr>
            <p:ph type="title"/>
          </p:nvPr>
        </p:nvSpPr>
        <p:spPr>
          <a:xfrm>
            <a:off x="457200" y="205978"/>
            <a:ext cx="8229600" cy="857400"/>
          </a:xfrm>
          <a:prstGeom prst="rect">
            <a:avLst/>
          </a:prstGeom>
        </p:spPr>
        <p:txBody>
          <a:bodyPr anchorCtr="0" anchor="ctr" bIns="91425" lIns="91425" rIns="91425" tIns="91425">
            <a:noAutofit/>
          </a:bodyPr>
          <a:lstStyle/>
          <a:p>
            <a:pPr lvl="0">
              <a:spcBef>
                <a:spcPts val="0"/>
              </a:spcBef>
              <a:buNone/>
            </a:pPr>
            <a:r>
              <a:rPr lang="en"/>
              <a:t>Idea: (Contd.)</a:t>
            </a:r>
          </a:p>
        </p:txBody>
      </p:sp>
      <p:sp>
        <p:nvSpPr>
          <p:cNvPr id="59" name="Shape 59"/>
          <p:cNvSpPr txBox="1"/>
          <p:nvPr>
            <p:ph idx="1" type="body"/>
          </p:nvPr>
        </p:nvSpPr>
        <p:spPr>
          <a:xfrm>
            <a:off x="457200" y="1200150"/>
            <a:ext cx="8229600" cy="3725699"/>
          </a:xfrm>
          <a:prstGeom prst="rect">
            <a:avLst/>
          </a:prstGeom>
        </p:spPr>
        <p:txBody>
          <a:bodyPr anchorCtr="0" anchor="t" bIns="91425" lIns="91425" rIns="91425" tIns="91425">
            <a:noAutofit/>
          </a:bodyPr>
          <a:lstStyle/>
          <a:p>
            <a:pPr rtl="0">
              <a:spcBef>
                <a:spcPts val="0"/>
              </a:spcBef>
              <a:buNone/>
            </a:pPr>
            <a:r>
              <a:rPr lang="en"/>
              <a:t>The transitions are of the form</a:t>
            </a:r>
          </a:p>
          <a:p>
            <a:pPr rtl="0">
              <a:spcBef>
                <a:spcPts val="0"/>
              </a:spcBef>
              <a:buNone/>
            </a:pPr>
            <a:r>
              <a:rPr lang="en"/>
              <a:t>S I ⇒| O |⇒ S II</a:t>
            </a:r>
          </a:p>
          <a:p>
            <a:pPr rtl="0">
              <a:spcBef>
                <a:spcPts val="0"/>
              </a:spcBef>
              <a:buNone/>
            </a:pPr>
            <a:r>
              <a:rPr lang="en"/>
              <a:t>Where O is the observation and S I and S II are the hidden states. </a:t>
            </a:r>
          </a:p>
          <a:p>
            <a:pPr>
              <a:spcBef>
                <a:spcPts val="0"/>
              </a:spcBef>
              <a:buNone/>
            </a:pPr>
            <a:r>
              <a:rPr lang="en"/>
              <a:t>We have pruned the data set so that only words where the number of graphenes are equal to the number of phonemes are considered.</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3" name="Shape 63"/>
        <p:cNvGrpSpPr/>
        <p:nvPr/>
      </p:nvGrpSpPr>
      <p:grpSpPr>
        <a:xfrm>
          <a:off x="0" y="0"/>
          <a:ext cx="0" cy="0"/>
          <a:chOff x="0" y="0"/>
          <a:chExt cx="0" cy="0"/>
        </a:xfrm>
      </p:grpSpPr>
      <p:sp>
        <p:nvSpPr>
          <p:cNvPr id="64" name="Shape 64"/>
          <p:cNvSpPr txBox="1"/>
          <p:nvPr>
            <p:ph type="title"/>
          </p:nvPr>
        </p:nvSpPr>
        <p:spPr>
          <a:xfrm>
            <a:off x="457200" y="205978"/>
            <a:ext cx="8229600" cy="857400"/>
          </a:xfrm>
          <a:prstGeom prst="rect">
            <a:avLst/>
          </a:prstGeom>
        </p:spPr>
        <p:txBody>
          <a:bodyPr anchorCtr="0" anchor="ctr" bIns="91425" lIns="91425" rIns="91425" tIns="91425">
            <a:noAutofit/>
          </a:bodyPr>
          <a:lstStyle/>
          <a:p>
            <a:pPr lvl="0">
              <a:spcBef>
                <a:spcPts val="0"/>
              </a:spcBef>
              <a:buNone/>
            </a:pPr>
            <a:r>
              <a:rPr lang="en"/>
              <a:t>Idea: (Contd.)</a:t>
            </a:r>
          </a:p>
        </p:txBody>
      </p:sp>
      <p:sp>
        <p:nvSpPr>
          <p:cNvPr id="65" name="Shape 65"/>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None/>
            </a:pPr>
            <a:r>
              <a:rPr lang="en"/>
              <a:t>For grapheme to phoneme conversion the states are the phoneme and graphemes are the observations. </a:t>
            </a:r>
          </a:p>
          <a:p>
            <a:pPr rtl="0">
              <a:spcBef>
                <a:spcPts val="0"/>
              </a:spcBef>
              <a:buNone/>
            </a:pPr>
            <a:r>
              <a:t/>
            </a:r>
            <a:endParaRPr/>
          </a:p>
          <a:p>
            <a:pPr rtl="0">
              <a:spcBef>
                <a:spcPts val="0"/>
              </a:spcBef>
              <a:buNone/>
            </a:pPr>
            <a:r>
              <a:rPr lang="en"/>
              <a:t>The opposite is done when converting  phonemes to graphemes.</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9" name="Shape 69"/>
        <p:cNvGrpSpPr/>
        <p:nvPr/>
      </p:nvGrpSpPr>
      <p:grpSpPr>
        <a:xfrm>
          <a:off x="0" y="0"/>
          <a:ext cx="0" cy="0"/>
          <a:chOff x="0" y="0"/>
          <a:chExt cx="0" cy="0"/>
        </a:xfrm>
      </p:grpSpPr>
      <p:sp>
        <p:nvSpPr>
          <p:cNvPr id="70" name="Shape 70"/>
          <p:cNvSpPr txBox="1"/>
          <p:nvPr>
            <p:ph type="title"/>
          </p:nvPr>
        </p:nvSpPr>
        <p:spPr>
          <a:xfrm>
            <a:off x="457200" y="205978"/>
            <a:ext cx="8229600" cy="857400"/>
          </a:xfrm>
          <a:prstGeom prst="rect">
            <a:avLst/>
          </a:prstGeom>
        </p:spPr>
        <p:txBody>
          <a:bodyPr anchorCtr="0" anchor="ctr" bIns="91425" lIns="91425" rIns="91425" tIns="91425">
            <a:noAutofit/>
          </a:bodyPr>
          <a:lstStyle/>
          <a:p>
            <a:pPr lvl="0">
              <a:spcBef>
                <a:spcPts val="0"/>
              </a:spcBef>
              <a:buNone/>
            </a:pPr>
            <a:r>
              <a:rPr lang="en"/>
              <a:t>Idea: (Contd.)</a:t>
            </a:r>
          </a:p>
        </p:txBody>
      </p:sp>
      <p:sp>
        <p:nvSpPr>
          <p:cNvPr id="71" name="Shape 71"/>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Clr>
                <a:schemeClr val="dk1"/>
              </a:buClr>
              <a:buSzPct val="36666"/>
              <a:buFont typeface="Arial"/>
              <a:buNone/>
            </a:pPr>
            <a:r>
              <a:rPr lang="en"/>
              <a:t>P(S I ⇒ | O | ⇒ S II) =  n(S I ⇒ | O | ⇒ S II)/n(S I)</a:t>
            </a:r>
          </a:p>
          <a:p>
            <a:pPr lvl="0" rtl="0">
              <a:spcBef>
                <a:spcPts val="0"/>
              </a:spcBef>
              <a:buClr>
                <a:schemeClr val="dk1"/>
              </a:buClr>
              <a:buFont typeface="Arial"/>
              <a:buNone/>
            </a:pPr>
            <a:r>
              <a:t/>
            </a:r>
            <a:endParaRPr/>
          </a:p>
          <a:p>
            <a:pPr lvl="0" rtl="0">
              <a:spcBef>
                <a:spcPts val="0"/>
              </a:spcBef>
              <a:buClr>
                <a:schemeClr val="dk1"/>
              </a:buClr>
              <a:buSzPct val="36666"/>
              <a:buFont typeface="Arial"/>
              <a:buNone/>
            </a:pPr>
            <a:r>
              <a:rPr lang="en"/>
              <a:t>n(S I) = no of times S I appears in the data set.</a:t>
            </a:r>
          </a:p>
          <a:p>
            <a:pPr lvl="0">
              <a:spcBef>
                <a:spcPts val="0"/>
              </a:spcBef>
              <a:buClr>
                <a:schemeClr val="dk1"/>
              </a:buClr>
              <a:buSzPct val="36666"/>
              <a:buFont typeface="Arial"/>
              <a:buNone/>
            </a:pPr>
            <a:r>
              <a:rPr lang="en"/>
              <a:t>n(S I ⇒ | O | ⇒ S II) = number of times S I is followed by SII in the dataset with O in the observation sequence corresponding to S II.</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5" name="Shape 75"/>
        <p:cNvGrpSpPr/>
        <p:nvPr/>
      </p:nvGrpSpPr>
      <p:grpSpPr>
        <a:xfrm>
          <a:off x="0" y="0"/>
          <a:ext cx="0" cy="0"/>
          <a:chOff x="0" y="0"/>
          <a:chExt cx="0" cy="0"/>
        </a:xfrm>
      </p:grpSpPr>
      <p:sp>
        <p:nvSpPr>
          <p:cNvPr id="76" name="Shape 76"/>
          <p:cNvSpPr txBox="1"/>
          <p:nvPr>
            <p:ph type="title"/>
          </p:nvPr>
        </p:nvSpPr>
        <p:spPr>
          <a:xfrm>
            <a:off x="457200" y="205978"/>
            <a:ext cx="8229600" cy="857400"/>
          </a:xfrm>
          <a:prstGeom prst="rect">
            <a:avLst/>
          </a:prstGeom>
        </p:spPr>
        <p:txBody>
          <a:bodyPr anchorCtr="0" anchor="ctr" bIns="91425" lIns="91425" rIns="91425" tIns="91425">
            <a:noAutofit/>
          </a:bodyPr>
          <a:lstStyle/>
          <a:p>
            <a:pPr>
              <a:spcBef>
                <a:spcPts val="0"/>
              </a:spcBef>
              <a:buNone/>
            </a:pPr>
            <a:r>
              <a:rPr lang="en"/>
              <a:t>Implementation</a:t>
            </a:r>
          </a:p>
        </p:txBody>
      </p:sp>
      <p:sp>
        <p:nvSpPr>
          <p:cNvPr id="77" name="Shape 77"/>
          <p:cNvSpPr txBox="1"/>
          <p:nvPr>
            <p:ph idx="1" type="body"/>
          </p:nvPr>
        </p:nvSpPr>
        <p:spPr>
          <a:xfrm>
            <a:off x="457200" y="1200150"/>
            <a:ext cx="8229600" cy="3725699"/>
          </a:xfrm>
          <a:prstGeom prst="rect">
            <a:avLst/>
          </a:prstGeom>
        </p:spPr>
        <p:txBody>
          <a:bodyPr anchorCtr="0" anchor="t" bIns="91425" lIns="91425" rIns="91425" tIns="91425">
            <a:noAutofit/>
          </a:bodyPr>
          <a:lstStyle/>
          <a:p>
            <a:pPr rtl="0">
              <a:spcBef>
                <a:spcPts val="0"/>
              </a:spcBef>
              <a:buNone/>
            </a:pPr>
            <a:r>
              <a:rPr lang="en"/>
              <a:t>We store a transition table to store the probabilities which we store in a file to avoid repeated training.</a:t>
            </a:r>
          </a:p>
          <a:p>
            <a:pPr rtl="0">
              <a:spcBef>
                <a:spcPts val="0"/>
              </a:spcBef>
              <a:buNone/>
            </a:pPr>
            <a:r>
              <a:rPr lang="en"/>
              <a:t>The phoneme sequence is made using the ARPABET notation. To produce sound we convert the output in ARPABET to ESpeak notation (IPA).</a:t>
            </a:r>
          </a:p>
          <a:p>
            <a:pPr>
              <a:spcBef>
                <a:spcPts val="0"/>
              </a:spcBef>
              <a:buNone/>
            </a:pPr>
            <a:r>
              <a:rPr lang="en"/>
              <a:t>There is a GUI interface to do the conversion and sound production.</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1" name="Shape 81"/>
        <p:cNvGrpSpPr/>
        <p:nvPr/>
      </p:nvGrpSpPr>
      <p:grpSpPr>
        <a:xfrm>
          <a:off x="0" y="0"/>
          <a:ext cx="0" cy="0"/>
          <a:chOff x="0" y="0"/>
          <a:chExt cx="0" cy="0"/>
        </a:xfrm>
      </p:grpSpPr>
      <p:sp>
        <p:nvSpPr>
          <p:cNvPr id="82" name="Shape 82"/>
          <p:cNvSpPr txBox="1"/>
          <p:nvPr>
            <p:ph type="title"/>
          </p:nvPr>
        </p:nvSpPr>
        <p:spPr>
          <a:xfrm>
            <a:off x="457200" y="205978"/>
            <a:ext cx="8229600" cy="857400"/>
          </a:xfrm>
          <a:prstGeom prst="rect">
            <a:avLst/>
          </a:prstGeom>
        </p:spPr>
        <p:txBody>
          <a:bodyPr anchorCtr="0" anchor="ctr" bIns="91425" lIns="91425" rIns="91425" tIns="91425">
            <a:noAutofit/>
          </a:bodyPr>
          <a:lstStyle/>
          <a:p>
            <a:pPr>
              <a:spcBef>
                <a:spcPts val="0"/>
              </a:spcBef>
              <a:buNone/>
            </a:pPr>
            <a:r>
              <a:rPr lang="en"/>
              <a:t>Interface</a:t>
            </a:r>
          </a:p>
        </p:txBody>
      </p:sp>
      <p:sp>
        <p:nvSpPr>
          <p:cNvPr id="83" name="Shape 83"/>
          <p:cNvSpPr txBox="1"/>
          <p:nvPr>
            <p:ph idx="1" type="body"/>
          </p:nvPr>
        </p:nvSpPr>
        <p:spPr>
          <a:xfrm>
            <a:off x="457200" y="1200150"/>
            <a:ext cx="8229600" cy="3725699"/>
          </a:xfrm>
          <a:prstGeom prst="rect">
            <a:avLst/>
          </a:prstGeom>
        </p:spPr>
        <p:txBody>
          <a:bodyPr anchorCtr="0" anchor="t" bIns="91425" lIns="91425" rIns="91425" tIns="91425">
            <a:noAutofit/>
          </a:bodyPr>
          <a:lstStyle/>
          <a:p>
            <a:pPr rtl="0">
              <a:spcBef>
                <a:spcPts val="0"/>
              </a:spcBef>
              <a:buNone/>
            </a:pPr>
            <a:r>
              <a:t/>
            </a:r>
            <a:endParaRPr/>
          </a:p>
          <a:p>
            <a:pPr rtl="0">
              <a:spcBef>
                <a:spcPts val="0"/>
              </a:spcBef>
              <a:buNone/>
            </a:pPr>
            <a:r>
              <a:t/>
            </a:r>
            <a:endParaRPr/>
          </a:p>
          <a:p>
            <a:pPr rtl="0">
              <a:spcBef>
                <a:spcPts val="0"/>
              </a:spcBef>
              <a:buNone/>
            </a:pPr>
            <a:r>
              <a:t/>
            </a:r>
            <a:endParaRPr/>
          </a:p>
          <a:p>
            <a:pPr rtl="0">
              <a:spcBef>
                <a:spcPts val="0"/>
              </a:spcBef>
              <a:buNone/>
            </a:pPr>
            <a:r>
              <a:t/>
            </a:r>
            <a:endParaRPr/>
          </a:p>
          <a:p>
            <a:pPr rtl="0">
              <a:spcBef>
                <a:spcPts val="0"/>
              </a:spcBef>
              <a:buNone/>
            </a:pPr>
            <a:r>
              <a:t/>
            </a:r>
            <a:endParaRPr/>
          </a:p>
          <a:p>
            <a:pPr indent="457200">
              <a:spcBef>
                <a:spcPts val="0"/>
              </a:spcBef>
              <a:buNone/>
            </a:pPr>
            <a:r>
              <a:rPr lang="en"/>
              <a:t>UI interface and API to allow for easier usage</a:t>
            </a:r>
          </a:p>
        </p:txBody>
      </p:sp>
      <p:pic>
        <p:nvPicPr>
          <p:cNvPr id="84" name="Shape 84"/>
          <p:cNvPicPr preferRelativeResize="0"/>
          <p:nvPr/>
        </p:nvPicPr>
        <p:blipFill>
          <a:blip r:embed="rId3">
            <a:alphaModFix/>
          </a:blip>
          <a:stretch>
            <a:fillRect/>
          </a:stretch>
        </p:blipFill>
        <p:spPr>
          <a:xfrm>
            <a:off x="1662100" y="1337525"/>
            <a:ext cx="5819775" cy="2324100"/>
          </a:xfrm>
          <a:prstGeom prst="rect">
            <a:avLst/>
          </a:prstGeom>
          <a:noFill/>
          <a:ln>
            <a:noFill/>
          </a:ln>
        </p:spPr>
      </p:pic>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8" name="Shape 88"/>
        <p:cNvGrpSpPr/>
        <p:nvPr/>
      </p:nvGrpSpPr>
      <p:grpSpPr>
        <a:xfrm>
          <a:off x="0" y="0"/>
          <a:ext cx="0" cy="0"/>
          <a:chOff x="0" y="0"/>
          <a:chExt cx="0" cy="0"/>
        </a:xfrm>
      </p:grpSpPr>
      <p:sp>
        <p:nvSpPr>
          <p:cNvPr id="89" name="Shape 89"/>
          <p:cNvSpPr txBox="1"/>
          <p:nvPr>
            <p:ph type="title"/>
          </p:nvPr>
        </p:nvSpPr>
        <p:spPr>
          <a:xfrm>
            <a:off x="457200" y="205978"/>
            <a:ext cx="8229600" cy="857400"/>
          </a:xfrm>
          <a:prstGeom prst="rect">
            <a:avLst/>
          </a:prstGeom>
        </p:spPr>
        <p:txBody>
          <a:bodyPr anchorCtr="0" anchor="ctr" bIns="91425" lIns="91425" rIns="91425" tIns="91425">
            <a:noAutofit/>
          </a:bodyPr>
          <a:lstStyle/>
          <a:p>
            <a:pPr>
              <a:spcBef>
                <a:spcPts val="0"/>
              </a:spcBef>
              <a:buNone/>
            </a:pPr>
            <a:r>
              <a:rPr lang="en"/>
              <a:t>Interface Properties</a:t>
            </a:r>
          </a:p>
        </p:txBody>
      </p:sp>
      <p:sp>
        <p:nvSpPr>
          <p:cNvPr id="90" name="Shape 90"/>
          <p:cNvSpPr txBox="1"/>
          <p:nvPr>
            <p:ph idx="1" type="body"/>
          </p:nvPr>
        </p:nvSpPr>
        <p:spPr>
          <a:xfrm>
            <a:off x="457200" y="1200150"/>
            <a:ext cx="8229600" cy="3725699"/>
          </a:xfrm>
          <a:prstGeom prst="rect">
            <a:avLst/>
          </a:prstGeom>
        </p:spPr>
        <p:txBody>
          <a:bodyPr anchorCtr="0" anchor="t" bIns="91425" lIns="91425" rIns="91425" tIns="91425">
            <a:noAutofit/>
          </a:bodyPr>
          <a:lstStyle/>
          <a:p>
            <a:pPr rtl="0">
              <a:spcBef>
                <a:spcPts val="0"/>
              </a:spcBef>
              <a:buNone/>
            </a:pPr>
            <a:r>
              <a:rPr lang="en"/>
              <a:t>Allows for word to phoneme and phoneme to word conversion.</a:t>
            </a:r>
          </a:p>
          <a:p>
            <a:pPr rtl="0">
              <a:spcBef>
                <a:spcPts val="0"/>
              </a:spcBef>
              <a:buNone/>
            </a:pPr>
            <a:r>
              <a:rPr lang="en"/>
              <a:t>Word can be converted to IPA, ARPAbet or eSpeak notation.</a:t>
            </a:r>
          </a:p>
          <a:p>
            <a:pPr>
              <a:spcBef>
                <a:spcPts val="0"/>
              </a:spcBef>
              <a:buNone/>
            </a:pPr>
            <a:r>
              <a:rPr lang="en"/>
              <a:t>The user can also simply enter a sentence which he or she wants to speak and it will speak it.</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4" name="Shape 94"/>
        <p:cNvGrpSpPr/>
        <p:nvPr/>
      </p:nvGrpSpPr>
      <p:grpSpPr>
        <a:xfrm>
          <a:off x="0" y="0"/>
          <a:ext cx="0" cy="0"/>
          <a:chOff x="0" y="0"/>
          <a:chExt cx="0" cy="0"/>
        </a:xfrm>
      </p:grpSpPr>
      <p:sp>
        <p:nvSpPr>
          <p:cNvPr id="95" name="Shape 95"/>
          <p:cNvSpPr txBox="1"/>
          <p:nvPr>
            <p:ph type="title"/>
          </p:nvPr>
        </p:nvSpPr>
        <p:spPr>
          <a:xfrm>
            <a:off x="457200" y="205978"/>
            <a:ext cx="8229600" cy="857400"/>
          </a:xfrm>
          <a:prstGeom prst="rect">
            <a:avLst/>
          </a:prstGeom>
        </p:spPr>
        <p:txBody>
          <a:bodyPr anchorCtr="0" anchor="ctr" bIns="91425" lIns="91425" rIns="91425" tIns="91425">
            <a:noAutofit/>
          </a:bodyPr>
          <a:lstStyle/>
          <a:p>
            <a:pPr lvl="0">
              <a:spcBef>
                <a:spcPts val="0"/>
              </a:spcBef>
              <a:buNone/>
            </a:pPr>
            <a:r>
              <a:rPr lang="en"/>
              <a:t>Performance:	</a:t>
            </a:r>
          </a:p>
        </p:txBody>
      </p:sp>
      <p:sp>
        <p:nvSpPr>
          <p:cNvPr id="96" name="Shape 96"/>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None/>
            </a:pPr>
            <a:r>
              <a:rPr lang="en"/>
              <a:t>We performed 5 fold cross validation after permuting the input set. The results are as follows:</a:t>
            </a:r>
          </a:p>
          <a:p>
            <a:pPr lvl="0" rtl="0">
              <a:spcBef>
                <a:spcPts val="0"/>
              </a:spcBef>
              <a:buClr>
                <a:schemeClr val="dk1"/>
              </a:buClr>
              <a:buSzPct val="36666"/>
              <a:buFont typeface="Arial"/>
              <a:buNone/>
            </a:pPr>
            <a:r>
              <a:rPr lang="en"/>
              <a:t>Average Word Conversion Accuracy : 0.7338947118582697</a:t>
            </a:r>
          </a:p>
          <a:p>
            <a:pPr lvl="0" rtl="0">
              <a:spcBef>
                <a:spcPts val="0"/>
              </a:spcBef>
              <a:buClr>
                <a:schemeClr val="dk1"/>
              </a:buClr>
              <a:buSzPct val="36666"/>
              <a:buFont typeface="Arial"/>
              <a:buNone/>
            </a:pPr>
            <a:r>
              <a:rPr lang="en"/>
              <a:t>Average Phoneme Conversion Accuracy : 0.8014263311120567</a:t>
            </a:r>
          </a:p>
          <a:p>
            <a:pPr>
              <a:spcBef>
                <a:spcPts val="0"/>
              </a:spcBef>
              <a:buNone/>
            </a:pPr>
            <a:r>
              <a:t/>
            </a:r>
            <a:endParaRP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theme>
</file>

<file path=ppt/theme/theme2.xml><?xml version="1.0" encoding="utf-8"?>
<a:theme xmlns:a="http://schemas.openxmlformats.org/drawingml/2006/main" xmlns:r="http://schemas.openxmlformats.org/officeDocument/2006/relationships" name="paper-plane">
  <a:themeElements>
    <a:clrScheme name="Custom 354">
      <a:dk1>
        <a:srgbClr val="000000"/>
      </a:dk1>
      <a:lt1>
        <a:srgbClr val="FFFFFF"/>
      </a:lt1>
      <a:dk2>
        <a:srgbClr val="30182B"/>
      </a:dk2>
      <a:lt2>
        <a:srgbClr val="DFDFDF"/>
      </a:lt2>
      <a:accent1>
        <a:srgbClr val="592D50"/>
      </a:accent1>
      <a:accent2>
        <a:srgbClr val="D3A67A"/>
      </a:accent2>
      <a:accent3>
        <a:srgbClr val="45485F"/>
      </a:accent3>
      <a:accent4>
        <a:srgbClr val="6B9756"/>
      </a:accent4>
      <a:accent5>
        <a:srgbClr val="7D576E"/>
      </a:accent5>
      <a:accent6>
        <a:srgbClr val="4C1A23"/>
      </a:accent6>
      <a:hlink>
        <a:srgbClr val="511E3E"/>
      </a:hlink>
      <a:folHlink>
        <a:srgbClr val="9EA0A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

<file path=ppt/theme/theme3.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