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</p:sldMasterIdLst>
  <p:notesMasterIdLst>
    <p:notesMasterId r:id="rId23"/>
  </p:notesMasterIdLst>
  <p:sldIdLst>
    <p:sldId id="259" r:id="rId4"/>
    <p:sldId id="257" r:id="rId5"/>
    <p:sldId id="260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7" r:id="rId15"/>
    <p:sldId id="310" r:id="rId16"/>
    <p:sldId id="305" r:id="rId17"/>
    <p:sldId id="306" r:id="rId18"/>
    <p:sldId id="308" r:id="rId19"/>
    <p:sldId id="309" r:id="rId20"/>
    <p:sldId id="296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CD"/>
    <a:srgbClr val="671D1B"/>
    <a:srgbClr val="0070C0"/>
    <a:srgbClr val="477FA7"/>
    <a:srgbClr val="71ADD9"/>
    <a:srgbClr val="252F4F"/>
    <a:srgbClr val="1E253E"/>
    <a:srgbClr val="3C1BB5"/>
    <a:srgbClr val="202844"/>
    <a:srgbClr val="26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12-May-15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269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56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7738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7399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606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711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508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85093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11370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390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ENIAC (Electronic Numerical Integrator And Computer was the first electronic general-purpose computer. </a:t>
            </a:r>
            <a:r>
              <a:rPr lang="en-US" altLang="en-US" dirty="0" smtClean="0"/>
              <a:t>Used programs to complete a number of different mathematical tasks. Programs were entered by plugging connector cables directly into sockets on a plug-in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56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3051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234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9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6" y="159025"/>
            <a:ext cx="896383" cy="13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12-May-15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12-May-15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Interpreter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high-level programs.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one line of the program into binary code at a time: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is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fetched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original source code.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checks the single instruction for errors.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translated into binary code.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coded instruction is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fetch and execute process repeats for the entire program.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0800000">
            <a:off x="317310" y="2115402"/>
            <a:ext cx="1295400" cy="2789830"/>
          </a:xfrm>
          <a:prstGeom prst="curvedLeftArrow">
            <a:avLst>
              <a:gd name="adj1" fmla="val 15076"/>
              <a:gd name="adj2" fmla="val 62135"/>
              <a:gd name="adj3" fmla="val 29042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460310" y="2620370"/>
            <a:ext cx="381000" cy="2069910"/>
          </a:xfrm>
          <a:prstGeom prst="downArrow">
            <a:avLst>
              <a:gd name="adj1" fmla="val 40000"/>
              <a:gd name="adj2" fmla="val 115006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Compiler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languages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high-level programs.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the entire program into binary code before anything is sent to the CPU for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execution. The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process for a compiled program: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the Compiler checks the entire program for syntax errors in the original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it translates all of the instructions into binary code.</a:t>
            </a:r>
          </a:p>
          <a:p>
            <a:pPr marL="1885950" lvl="4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same program exist: the original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version, and the binary code version (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code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43050" lvl="3" indent="-342900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Last, the CPU attempts execution only after the programmer requests that the program be executed.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complier converts the high level instruction into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level language (e.g., assembly language or machine code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interpreter converts the high level instruction into 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form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executes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program at a time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the interpreter executes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line individually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errors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by the compiler after the compilation process while an interpreter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 translating after the first error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executable file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by the compiler while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compulsory for an interpreter program.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and simpler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compiler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compiler.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dirty="0" err="1" smtClean="0"/>
              <a:t>compilerVSinterpreter</a:t>
            </a: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6" y="980283"/>
            <a:ext cx="7449332" cy="5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Whatever type of problem needs to be solved, a careful thought out plan of attack, called an algorithm, is needed before a computer solution can be determined.</a:t>
            </a: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Developing the algorithm.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Writing the program.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Documenting the program.</a:t>
            </a:r>
          </a:p>
          <a:p>
            <a:pPr lvl="2">
              <a:spcBef>
                <a:spcPts val="18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Testing and debugging the program.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C?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Embedded System (ES)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 based programming (Robotics) 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Programming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Development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Engine </a:t>
            </a:r>
          </a:p>
          <a:p>
            <a:pPr indent="-182880">
              <a:lnSpc>
                <a:spcPct val="4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Contest</a:t>
            </a:r>
          </a:p>
          <a:p>
            <a:pPr marL="91440" indent="0">
              <a:lnSpc>
                <a:spcPct val="40000"/>
              </a:lnSpc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4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efficient and fast. 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is highly portable.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language is well suited for structured programming. 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is a machine independent language.</a:t>
            </a:r>
          </a:p>
          <a:p>
            <a:pPr marL="182880" indent="-182880">
              <a:lnSpc>
                <a:spcPct val="4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has the ability to extend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dirty="0" smtClean="0"/>
              <a:t>C structure</a:t>
            </a: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482686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 Program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C program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0" algn="just"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descriptive text used to help a reader of the program understand its content.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342900" algn="just">
              <a:spcBef>
                <a:spcPts val="180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program line begins with # provides an instruction to the C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preprocessor.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executed 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actual compilation is done.</a:t>
            </a:r>
          </a:p>
          <a:p>
            <a:pPr algn="just">
              <a:buClrTx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must have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This is where program execution begins.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main() returns a value of zero to the operating system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5636525" cy="1817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6" y="1476072"/>
            <a:ext cx="3876874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4006" y="980284"/>
            <a:ext cx="3876874" cy="478240"/>
          </a:xfrm>
          <a:prstGeom prst="rect">
            <a:avLst/>
          </a:prstGeom>
          <a:solidFill>
            <a:srgbClr val="721A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Output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  <a:solidFill>
            <a:schemeClr val="tx1"/>
          </a:solidFill>
        </p:spPr>
        <p:txBody>
          <a:bodyPr/>
          <a:lstStyle/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chemeClr val="bg1"/>
                </a:solidFill>
              </a:rPr>
              <a:t>Programming </a:t>
            </a:r>
            <a:r>
              <a:rPr lang="en-US" altLang="en-US" sz="2800" dirty="0">
                <a:solidFill>
                  <a:schemeClr val="bg1"/>
                </a:solidFill>
              </a:rPr>
              <a:t>Languages </a:t>
            </a:r>
            <a:endParaRPr lang="en-US" altLang="en-US" sz="2800" dirty="0" smtClean="0">
              <a:solidFill>
                <a:schemeClr val="bg1"/>
              </a:solidFill>
            </a:endParaRP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 Program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simple program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of C programming</a:t>
            </a:r>
          </a:p>
          <a:p>
            <a:pPr lvl="0" algn="l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980284"/>
            <a:ext cx="9509760" cy="5638880"/>
          </a:xfrm>
          <a:solidFill>
            <a:schemeClr val="bg1"/>
          </a:solidFill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41120" y="991666"/>
            <a:ext cx="205740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encodes information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52481" y="991666"/>
            <a:ext cx="190500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decodes information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912076" y="4904843"/>
            <a:ext cx="3886156" cy="400110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feedback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speaker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13500" y="975197"/>
            <a:ext cx="1706918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encodes information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762694" y="991666"/>
            <a:ext cx="2098651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decodes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014949" y="4918494"/>
            <a:ext cx="3537338" cy="400110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returns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16372" y="2222636"/>
            <a:ext cx="2688609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communication?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382" y="2304700"/>
            <a:ext cx="2688609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with computer?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4" descr="A:\COMM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73" y="1806090"/>
            <a:ext cx="4616361" cy="29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A:\CH5\COMM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92" y="1806149"/>
            <a:ext cx="3885061" cy="29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8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bridge the gap between human thought processes and computer binary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series of specifically defined commands designed by human programmers to give directions to digital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written as sets of instructions, called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instructions must be expressed in binary code before the computer can perform them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beginning… To use a computer, you needed to know how to program 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Today… People no longer need to know how to program in order to use the computer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how this was accomplished, lets investigate how programming languages evolved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- Machine Language (code)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- Assembly Language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- People-Oriented Programming Languages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- Non-Procedural Languages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- Natural Languages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4222493" y="3877994"/>
            <a:ext cx="3743373" cy="171068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Let’s see some example!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41" y="3589361"/>
            <a:ext cx="9240439" cy="2287946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- Machine Language (code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programs were made up of instructions written in binary code. 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- Assembly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 are made up of instructions written in mnemonics. 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- People-Oriented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in these languages are called statements. High-level languages: Use statements that resemble English phrases combined with mathematical terms needed to express the problem or task being programmed.</a:t>
            </a:r>
          </a:p>
          <a:p>
            <a:pPr marL="388620" lvl="1" indent="-342900"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- Non-Procedural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Programming-like systems aimed at simplifying the programmers task of imparting instructions to a computer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are associated with specific application packages.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Languages, Report Writers, Application Generators.</a:t>
            </a:r>
          </a:p>
          <a:p>
            <a:pPr marL="685800" lvl="3" indent="0" algn="just">
              <a:spcBef>
                <a:spcPts val="1800"/>
              </a:spcBef>
              <a:buNone/>
            </a:pP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language that expresses a computer problem as a series of objects a system contains, the behaviors of those objects, and how the objects interact with each other.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- Natural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 Languages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use ordinary conversation in one’s own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experimentation toward this goal is being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 are now being developed to translate natural language (spoken) programs into structured machine-coded instructions that can be executed by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Effortless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error-free natural language programs are still some distance into the future.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| Programming Languages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 can be grouped according to which translation process is used to convert the instructions into binary code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 algn="just"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rgbClr val="0579CD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| Assembler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 used to translate Assembly language programs.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one line of binary code per original program statement.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program is assembled before the program is sent to the computer for execution.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1138</Words>
  <Application>Microsoft Office PowerPoint</Application>
  <PresentationFormat>Widescreen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Euphemia</vt:lpstr>
      <vt:lpstr>Rockwell</vt:lpstr>
      <vt:lpstr>Times New Roman</vt:lpstr>
      <vt:lpstr>Wingdings</vt:lpstr>
      <vt:lpstr>Banded Design Blue 16x9</vt:lpstr>
      <vt:lpstr>2_Banded Design Blue 16x9</vt:lpstr>
      <vt:lpstr>3_Banded Design Blue 16x9</vt:lpstr>
      <vt:lpstr>Introduction</vt:lpstr>
      <vt:lpstr>Outline</vt:lpstr>
      <vt:lpstr>Communicating with a Computer</vt:lpstr>
      <vt:lpstr>Programs and Programming Languages</vt:lpstr>
      <vt:lpstr>Programs and Programming Languages</vt:lpstr>
      <vt:lpstr>Definition | Programming Languages</vt:lpstr>
      <vt:lpstr>Definition | Programming Languages</vt:lpstr>
      <vt:lpstr>Translator | Programming Languages</vt:lpstr>
      <vt:lpstr>Definition | Assembler</vt:lpstr>
      <vt:lpstr>Definition | Interpreter</vt:lpstr>
      <vt:lpstr>Definition | Compiler</vt:lpstr>
      <vt:lpstr>Interpreter Vs Compiler</vt:lpstr>
      <vt:lpstr>Interpreter Vs Compiler</vt:lpstr>
      <vt:lpstr>Building A Program</vt:lpstr>
      <vt:lpstr>C Programming</vt:lpstr>
      <vt:lpstr>Basic Structure of C Program</vt:lpstr>
      <vt:lpstr>Simple C Program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225</cp:revision>
  <dcterms:created xsi:type="dcterms:W3CDTF">2015-02-08T14:48:49Z</dcterms:created>
  <dcterms:modified xsi:type="dcterms:W3CDTF">2015-05-12T09:11:32Z</dcterms:modified>
</cp:coreProperties>
</file>