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2" r:id="rId2"/>
    <p:sldMasterId id="2147483716" r:id="rId3"/>
  </p:sldMasterIdLst>
  <p:notesMasterIdLst>
    <p:notesMasterId r:id="rId18"/>
  </p:notesMasterIdLst>
  <p:sldIdLst>
    <p:sldId id="358" r:id="rId4"/>
    <p:sldId id="257" r:id="rId5"/>
    <p:sldId id="261" r:id="rId6"/>
    <p:sldId id="352" r:id="rId7"/>
    <p:sldId id="327" r:id="rId8"/>
    <p:sldId id="349" r:id="rId9"/>
    <p:sldId id="350" r:id="rId10"/>
    <p:sldId id="353" r:id="rId11"/>
    <p:sldId id="354" r:id="rId12"/>
    <p:sldId id="355" r:id="rId13"/>
    <p:sldId id="356" r:id="rId14"/>
    <p:sldId id="357" r:id="rId15"/>
    <p:sldId id="296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579CD"/>
    <a:srgbClr val="FFFFFF"/>
    <a:srgbClr val="9B2C29"/>
    <a:srgbClr val="0070C0"/>
    <a:srgbClr val="E5E8E8"/>
    <a:srgbClr val="671D1B"/>
    <a:srgbClr val="477FA7"/>
    <a:srgbClr val="71ADD9"/>
    <a:srgbClr val="252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6287-DF8A-4FFD-A62F-D13AE40A187E}" type="datetimeFigureOut">
              <a:rPr lang="en-US" smtClean="0"/>
              <a:t>04-Jun-15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60C53-A216-4E3A-AA2A-5CF81492F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05257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82341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40410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58302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8790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License: </a:t>
            </a:r>
            <a:r>
              <a:rPr lang="en-US" dirty="0" smtClean="0"/>
              <a:t>You are free to read, share, copy, distribute and transmit the work</a:t>
            </a:r>
            <a:r>
              <a:rPr lang="en-US" baseline="0" dirty="0" smtClean="0"/>
              <a:t> </a:t>
            </a:r>
            <a:r>
              <a:rPr lang="en-US" dirty="0" smtClean="0"/>
              <a:t>for educational purpose. But not commercial.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1095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>
                <a:solidFill>
                  <a:srgbClr val="363D3D"/>
                </a:solidFill>
                <a:latin typeface="Corbel"/>
              </a:rPr>
              <a:pPr/>
              <a:t>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273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5466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2937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0350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0374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83817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2272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3260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3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04-Jun-15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23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0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48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7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6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04-Jun-15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04-Jun-15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3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26" y="159025"/>
            <a:ext cx="896383" cy="13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1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58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3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1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 smtClean="0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72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3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263050"/>
                </a:solidFill>
              </a:rPr>
              <a:pPr/>
              <a:t>04-Jun-15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1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263050"/>
                </a:solidFill>
              </a:rPr>
              <a:pPr/>
              <a:t>04-Jun-15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80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1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7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2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47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04-Jun-15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04-Jun-15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4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Input-Output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Sujit Kumar Saha | Lecturer, Dept. of CSE, VU, Rajshahi.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5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Function with Header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Time and Date functions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time()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current calendar time of system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difftime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returns difference 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two times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returns number of system clock cycles since program execution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Miscellaneous functions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provides dynamic memory allocation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generates random numbers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used to set the starting point for rand()</a:t>
            </a:r>
          </a:p>
          <a:p>
            <a:pPr marL="45720" indent="0">
              <a:buNone/>
            </a:pP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&amp;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reads only single character at a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displays single character on the screen. 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example with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and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buNone/>
            </a:pP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"Enter a value :");</a:t>
            </a: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 = </a:t>
            </a:r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"\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nYou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entered: ");</a:t>
            </a: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3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8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gets() &amp; puts()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gets()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reads a line of text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puts()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displays a line of text. </a:t>
            </a:r>
          </a:p>
          <a:p>
            <a:pPr marL="45720" indent="0">
              <a:buNone/>
            </a:pPr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"Enter a value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gets(</a:t>
            </a:r>
            <a:r>
              <a:rPr lang="en-US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puts(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kern="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</a:t>
            </a:r>
            <a:endParaRPr lang="en-US" sz="6000" kern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ANSI C </a:t>
            </a:r>
            <a:r>
              <a:rPr lang="en-US" sz="2400" i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E. Balagurusamy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 yourself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Herbert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With C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By Byron Gottfried</a:t>
            </a:r>
            <a:endParaRPr lang="en-US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579CD"/>
              </a:buClr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www.wikbooks.org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other slide, books and web search.</a:t>
            </a: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46964"/>
            <a:ext cx="9144000" cy="102699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78674"/>
            <a:ext cx="9144000" cy="4790365"/>
          </a:xfrm>
        </p:spPr>
        <p:txBody>
          <a:bodyPr/>
          <a:lstStyle/>
          <a:p>
            <a:pPr marL="457200" lvl="0" indent="-457200" algn="l">
              <a:buClr>
                <a:srgbClr val="000000"/>
              </a:buClr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and Range</a:t>
            </a:r>
          </a:p>
          <a:p>
            <a:pPr marL="457200" lvl="0" indent="-457200" algn="l">
              <a:buClr>
                <a:srgbClr val="000000"/>
              </a:buClr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Input and Output</a:t>
            </a:r>
          </a:p>
          <a:p>
            <a:pPr marL="457200" lvl="0" indent="-457200" algn="l">
              <a:buClr>
                <a:srgbClr val="000000"/>
              </a:buClr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Files</a:t>
            </a:r>
          </a:p>
          <a:p>
            <a:pPr marL="457200" lvl="0" indent="-457200" algn="l">
              <a:buAutoNum type="arabicPeriod"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and Ranges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Type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1501254"/>
            <a:ext cx="9248775" cy="51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and Ranges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Type: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1535799"/>
            <a:ext cx="9513399" cy="319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% Format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Specifiers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 char single character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 (%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signed integer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%e (%E) float or double exponential format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 float or double signed decimal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%g (%G) float or double use %f or %e as required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unsigned octal value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%p pointer address stored in pointer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 array of char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characters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%u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unsigned decimal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%x (%X)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hex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% Format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Specifiers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 (print as a decimal integer)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%6d (print as a decimal integer with a width of at least 6 wide)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 (print as a floating point)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%4f (print as a floating point with a width of at least 4 wide)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%.4f (print as a floating point with a precision of four characters after the decimal point)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%3.2f (print as a floating point at least 3 wide and a precision of 2)</a:t>
            </a:r>
          </a:p>
        </p:txBody>
      </p:sp>
    </p:spTree>
    <p:extLst>
      <p:ext uri="{BB962C8B-B14F-4D97-AF65-F5344CB8AC3E}">
        <p14:creationId xmlns:p14="http://schemas.microsoft.com/office/powerpoint/2010/main" val="372300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Specifiers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579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en-US" sz="2400" dirty="0">
              <a:solidFill>
                <a:srgbClr val="0579C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980284"/>
            <a:ext cx="6946710" cy="5638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372081"/>
            <a:ext cx="5778500" cy="31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5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Function with Header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I/O functions: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returns the next character typed on the keyboard.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outputs a single character to the screen.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String functions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concatenates a copy of str2 to str1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compares two strings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contents of str2 to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str1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9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Function with Header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ctype.h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Character functions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isdigit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returns non-0 if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digit 0 to 9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isalpha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returns non-0 if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letter of the alphabet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isalnum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returns non-0 if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letter or digit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islower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returns non-0 if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lowercase letter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isupper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returns non-0 if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uppercase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Mathematics functions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returns cosine of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returns natural logarithm e</a:t>
            </a: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returns absolute value of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returns square root of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power of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specified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445</Words>
  <Application>Microsoft Office PowerPoint</Application>
  <PresentationFormat>Widescreen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Corbel</vt:lpstr>
      <vt:lpstr>Courier New</vt:lpstr>
      <vt:lpstr>Euphemia</vt:lpstr>
      <vt:lpstr>Rockwell</vt:lpstr>
      <vt:lpstr>Times New Roman</vt:lpstr>
      <vt:lpstr>Wingdings</vt:lpstr>
      <vt:lpstr>Banded Design Blue 16x9</vt:lpstr>
      <vt:lpstr>3_Banded Design Blue 16x9</vt:lpstr>
      <vt:lpstr>4_Banded Design Blue 16x9</vt:lpstr>
      <vt:lpstr>Input-Output</vt:lpstr>
      <vt:lpstr>Outline</vt:lpstr>
      <vt:lpstr>Data Type and Ranges</vt:lpstr>
      <vt:lpstr>Data Type and Ranges</vt:lpstr>
      <vt:lpstr>The % Format Specifiers</vt:lpstr>
      <vt:lpstr>The % Format Specifiers</vt:lpstr>
      <vt:lpstr>Format Specifiers Example</vt:lpstr>
      <vt:lpstr>Library Function with Header file</vt:lpstr>
      <vt:lpstr>Library Function with Header file</vt:lpstr>
      <vt:lpstr>Library Function with Header file</vt:lpstr>
      <vt:lpstr> The getchar() &amp; putchar() functions</vt:lpstr>
      <vt:lpstr>The gets() &amp; puts() functions</vt:lpstr>
      <vt:lpstr>PowerPoint Presentation</vt:lpstr>
      <vt:lpstr>References</vt:lpstr>
    </vt:vector>
  </TitlesOfParts>
  <Company>iu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USER</dc:creator>
  <cp:lastModifiedBy>USER</cp:lastModifiedBy>
  <cp:revision>568</cp:revision>
  <dcterms:created xsi:type="dcterms:W3CDTF">2015-02-08T14:48:49Z</dcterms:created>
  <dcterms:modified xsi:type="dcterms:W3CDTF">2015-06-04T07:55:34Z</dcterms:modified>
</cp:coreProperties>
</file>