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Layouts/slideLayout3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2" r:id="rId2"/>
    <p:sldMasterId id="2147483716" r:id="rId3"/>
  </p:sldMasterIdLst>
  <p:notesMasterIdLst>
    <p:notesMasterId r:id="rId58"/>
  </p:notesMasterIdLst>
  <p:sldIdLst>
    <p:sldId id="400" r:id="rId4"/>
    <p:sldId id="257" r:id="rId5"/>
    <p:sldId id="261" r:id="rId6"/>
    <p:sldId id="326" r:id="rId7"/>
    <p:sldId id="328" r:id="rId8"/>
    <p:sldId id="329" r:id="rId9"/>
    <p:sldId id="349" r:id="rId10"/>
    <p:sldId id="350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51" r:id="rId25"/>
    <p:sldId id="366" r:id="rId26"/>
    <p:sldId id="365" r:id="rId27"/>
    <p:sldId id="367" r:id="rId28"/>
    <p:sldId id="372" r:id="rId29"/>
    <p:sldId id="373" r:id="rId30"/>
    <p:sldId id="374" r:id="rId31"/>
    <p:sldId id="369" r:id="rId32"/>
    <p:sldId id="376" r:id="rId33"/>
    <p:sldId id="379" r:id="rId34"/>
    <p:sldId id="377" r:id="rId35"/>
    <p:sldId id="378" r:id="rId36"/>
    <p:sldId id="380" r:id="rId37"/>
    <p:sldId id="381" r:id="rId38"/>
    <p:sldId id="382" r:id="rId39"/>
    <p:sldId id="383" r:id="rId40"/>
    <p:sldId id="384" r:id="rId41"/>
    <p:sldId id="385" r:id="rId42"/>
    <p:sldId id="386" r:id="rId43"/>
    <p:sldId id="387" r:id="rId44"/>
    <p:sldId id="388" r:id="rId45"/>
    <p:sldId id="389" r:id="rId46"/>
    <p:sldId id="390" r:id="rId47"/>
    <p:sldId id="391" r:id="rId48"/>
    <p:sldId id="392" r:id="rId49"/>
    <p:sldId id="393" r:id="rId50"/>
    <p:sldId id="394" r:id="rId51"/>
    <p:sldId id="396" r:id="rId52"/>
    <p:sldId id="397" r:id="rId53"/>
    <p:sldId id="398" r:id="rId54"/>
    <p:sldId id="399" r:id="rId55"/>
    <p:sldId id="296" r:id="rId56"/>
    <p:sldId id="292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0070C0"/>
    <a:srgbClr val="252F4F"/>
    <a:srgbClr val="9B2C29"/>
    <a:srgbClr val="671D1B"/>
    <a:srgbClr val="0579CD"/>
    <a:srgbClr val="E5E8E8"/>
    <a:srgbClr val="477FA7"/>
    <a:srgbClr val="71ADD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434" autoAdjust="0"/>
  </p:normalViewPr>
  <p:slideViewPr>
    <p:cSldViewPr snapToGrid="0" showGuides="1">
      <p:cViewPr>
        <p:scale>
          <a:sx n="70" d="100"/>
          <a:sy n="70" d="100"/>
        </p:scale>
        <p:origin x="-72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6287-DF8A-4FFD-A62F-D13AE40A187E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60C53-A216-4E3A-AA2A-5CF81492FE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4267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0706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10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666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11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0376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12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5711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13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7671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14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7397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15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4214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16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9247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17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0679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18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40202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19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6900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>
                <a:solidFill>
                  <a:srgbClr val="363D3D"/>
                </a:solidFill>
                <a:latin typeface="Corbel"/>
              </a:rPr>
              <a:pPr/>
              <a:t>2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7313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20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79763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21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2300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22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51494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23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38263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24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99194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25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03110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26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79978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27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79585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28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37249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29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1586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3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46630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30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03458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31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95455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32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26778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33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15316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34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74917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35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47232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36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885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37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8911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38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81774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39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802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4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54570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40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66321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41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66784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42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65875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43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64300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44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1278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45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75049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46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11425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47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23552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48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34239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49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3613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5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338332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50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938624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51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01743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52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15834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53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7908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License: </a:t>
            </a:r>
            <a:r>
              <a:rPr lang="en-US" dirty="0" smtClean="0"/>
              <a:t>You are free to read, share, copy, distribute and transmit the work</a:t>
            </a:r>
            <a:r>
              <a:rPr lang="en-US" baseline="0" dirty="0" smtClean="0"/>
              <a:t> </a:t>
            </a:r>
            <a:r>
              <a:rPr lang="en-US" dirty="0" smtClean="0"/>
              <a:t>for educational purpose. But not commercial.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54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0958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6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2981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7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3719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8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5082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9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528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166357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263050"/>
                </a:solidFill>
              </a:rPr>
              <a:pPr/>
              <a:t>7/9/2015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2304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7/9/2015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6480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7/9/2015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5542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7/9/2015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7619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782316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7/9/2015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9241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7/9/2015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4207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ern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7/9/2015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8248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>
                <a:solidFill>
                  <a:srgbClr val="E5E8E8"/>
                </a:solidFill>
              </a:rPr>
              <a:pPr/>
              <a:t>7/9/2015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570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7/9/2015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9767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7/9/2015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3149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7/9/2015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9606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263050"/>
                </a:solidFill>
              </a:rPr>
              <a:pPr/>
              <a:t>7/9/2015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263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7145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7/9/2015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3174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263050"/>
                </a:solidFill>
              </a:rPr>
              <a:pPr/>
              <a:t>7/9/2015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3337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7/9/2015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9560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7/9/2015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7063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7/9/2015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0610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dirty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46296" y="180132"/>
            <a:ext cx="951041" cy="144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4592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7/9/2015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2790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7/9/2015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0850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7/9/2015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3230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ern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7/9/2015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4688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 smtClean="0">
                <a:solidFill>
                  <a:srgbClr val="E5E8E8"/>
                </a:solidFill>
              </a:rPr>
              <a:pPr/>
              <a:t>7/9/2015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6358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7/9/2015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4311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7/9/2015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6119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 smtClean="0">
                <a:solidFill>
                  <a:srgbClr val="263050"/>
                </a:solidFill>
              </a:rPr>
              <a:pPr/>
              <a:t>7/9/2015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263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3230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7/9/2015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5599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 smtClean="0">
                <a:solidFill>
                  <a:srgbClr val="263050"/>
                </a:solidFill>
              </a:rPr>
              <a:pPr/>
              <a:t>7/9/2015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392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7/9/2015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0666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7/9/2015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4210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7/9/2015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039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ern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7/9/2015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0047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>
                <a:solidFill>
                  <a:srgbClr val="E5E8E8"/>
                </a:solidFill>
              </a:rPr>
              <a:pPr/>
              <a:t>7/9/2015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0160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7/9/2015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237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7/9/2015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1137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263050"/>
                </a:solidFill>
              </a:rPr>
              <a:pPr/>
              <a:t>7/9/2015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263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4186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7/9/2015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6886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</a:t>
            </a:r>
          </a:p>
          <a:p>
            <a:pPr lvl="6"/>
            <a:r>
              <a:rPr/>
              <a:t>Seventh</a:t>
            </a:r>
          </a:p>
          <a:p>
            <a:pPr lvl="7"/>
            <a:r>
              <a:rPr/>
              <a:t>Eighth</a:t>
            </a:r>
          </a:p>
          <a:p>
            <a:pPr lvl="8"/>
            <a:r>
              <a:rPr/>
              <a:t>Ninth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7/9/2015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983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</a:t>
            </a:r>
          </a:p>
          <a:p>
            <a:pPr lvl="6"/>
            <a:r>
              <a:rPr/>
              <a:t>Seventh</a:t>
            </a:r>
          </a:p>
          <a:p>
            <a:pPr lvl="7"/>
            <a:r>
              <a:rPr/>
              <a:t>Eighth</a:t>
            </a:r>
          </a:p>
          <a:p>
            <a:pPr lvl="8"/>
            <a:r>
              <a:rPr/>
              <a:t>Ninth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7/9/2015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068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</a:t>
            </a:r>
          </a:p>
          <a:p>
            <a:pPr lvl="6"/>
            <a:r>
              <a:rPr/>
              <a:t>Seventh</a:t>
            </a:r>
          </a:p>
          <a:p>
            <a:pPr lvl="7"/>
            <a:r>
              <a:rPr/>
              <a:t>Eighth</a:t>
            </a:r>
          </a:p>
          <a:p>
            <a:pPr lvl="8"/>
            <a:r>
              <a:rPr/>
              <a:t>Ninth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7/9/2015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68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jpeg"/><Relationship Id="rId5" Type="http://schemas.openxmlformats.org/officeDocument/2006/relationships/image" Target="../media/image8.jpeg"/><Relationship Id="rId4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Statements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Sujit Kumar Saha | Lecturer, Dept. of CSE, VU, Rajshahi.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19474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648" y="0"/>
            <a:ext cx="12205648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programing situations!!!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Write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 program that will print numbers 1 through 10 on screen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How?</a:t>
            </a:r>
            <a:endParaRPr lang="en-US" sz="2400" dirty="0">
              <a:solidFill>
                <a:srgbClr val="000000"/>
              </a:solidFill>
            </a:endParaRPr>
          </a:p>
          <a:p>
            <a:pPr marL="4572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3178" y="1493836"/>
            <a:ext cx="2618869" cy="51253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25639" y="1496619"/>
            <a:ext cx="2400226" cy="352854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065827" y="1678673"/>
            <a:ext cx="1269242" cy="2497541"/>
          </a:xfrm>
          <a:prstGeom prst="roundRect">
            <a:avLst/>
          </a:prstGeom>
          <a:noFill/>
          <a:ln w="444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endParaRPr lang="en-US" sz="5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5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65827" y="2706182"/>
            <a:ext cx="1269242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1</a:t>
            </a:r>
            <a:endParaRPr lang="en-US" sz="4400" dirty="0"/>
          </a:p>
        </p:txBody>
      </p:sp>
      <p:sp>
        <p:nvSpPr>
          <p:cNvPr id="16" name="Right Arrow 15"/>
          <p:cNvSpPr/>
          <p:nvPr/>
        </p:nvSpPr>
        <p:spPr>
          <a:xfrm>
            <a:off x="1253178" y="2139664"/>
            <a:ext cx="376067" cy="12115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517274" y="2455840"/>
            <a:ext cx="376067" cy="12115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56351" y="5203722"/>
            <a:ext cx="5378718" cy="130625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Output</a:t>
            </a:r>
          </a:p>
          <a:p>
            <a:pPr algn="ctr"/>
            <a:endParaRPr lang="en-US" sz="4400" dirty="0"/>
          </a:p>
        </p:txBody>
      </p:sp>
      <p:sp>
        <p:nvSpPr>
          <p:cNvPr id="11" name="Chevron 10"/>
          <p:cNvSpPr/>
          <p:nvPr/>
        </p:nvSpPr>
        <p:spPr>
          <a:xfrm>
            <a:off x="7328848" y="2934269"/>
            <a:ext cx="648405" cy="484632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6953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648" y="0"/>
            <a:ext cx="12205648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programing situations!!!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Write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 program that will print numbers 1 through 10 on screen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How?</a:t>
            </a:r>
            <a:endParaRPr lang="en-US" sz="2400" dirty="0">
              <a:solidFill>
                <a:srgbClr val="000000"/>
              </a:solidFill>
            </a:endParaRPr>
          </a:p>
          <a:p>
            <a:pPr marL="4572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3178" y="1493836"/>
            <a:ext cx="2618869" cy="51253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25639" y="1496619"/>
            <a:ext cx="2400226" cy="352854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065827" y="1678673"/>
            <a:ext cx="1269242" cy="2497541"/>
          </a:xfrm>
          <a:prstGeom prst="roundRect">
            <a:avLst/>
          </a:prstGeom>
          <a:noFill/>
          <a:ln w="444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endParaRPr lang="en-US" sz="5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5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65827" y="2706182"/>
            <a:ext cx="1269242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1</a:t>
            </a:r>
            <a:endParaRPr lang="en-US" sz="4400" dirty="0"/>
          </a:p>
        </p:txBody>
      </p:sp>
      <p:sp>
        <p:nvSpPr>
          <p:cNvPr id="16" name="Right Arrow 15"/>
          <p:cNvSpPr/>
          <p:nvPr/>
        </p:nvSpPr>
        <p:spPr>
          <a:xfrm>
            <a:off x="1253178" y="2344384"/>
            <a:ext cx="376067" cy="12115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517274" y="3383893"/>
            <a:ext cx="376067" cy="12115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56351" y="5203722"/>
            <a:ext cx="5378718" cy="130625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Output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hevron 10"/>
          <p:cNvSpPr/>
          <p:nvPr/>
        </p:nvSpPr>
        <p:spPr>
          <a:xfrm rot="5400000">
            <a:off x="7078747" y="4528012"/>
            <a:ext cx="648405" cy="484632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1686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648" y="0"/>
            <a:ext cx="12205648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programing situations!!!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Write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 program that will print numbers 1 through 10 on screen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How?</a:t>
            </a:r>
            <a:endParaRPr lang="en-US" sz="2400" dirty="0">
              <a:solidFill>
                <a:srgbClr val="000000"/>
              </a:solidFill>
            </a:endParaRPr>
          </a:p>
          <a:p>
            <a:pPr marL="4572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3178" y="1493836"/>
            <a:ext cx="2618869" cy="51253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25639" y="1496619"/>
            <a:ext cx="2400226" cy="352854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065827" y="1678673"/>
            <a:ext cx="1269242" cy="2497541"/>
          </a:xfrm>
          <a:prstGeom prst="roundRect">
            <a:avLst/>
          </a:prstGeom>
          <a:noFill/>
          <a:ln w="444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endParaRPr lang="en-US" sz="5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5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65827" y="2706182"/>
            <a:ext cx="1269242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2</a:t>
            </a:r>
            <a:endParaRPr lang="en-US" sz="4400" dirty="0"/>
          </a:p>
        </p:txBody>
      </p:sp>
      <p:sp>
        <p:nvSpPr>
          <p:cNvPr id="16" name="Right Arrow 15"/>
          <p:cNvSpPr/>
          <p:nvPr/>
        </p:nvSpPr>
        <p:spPr>
          <a:xfrm>
            <a:off x="1253178" y="2535454"/>
            <a:ext cx="376067" cy="12115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517274" y="3574963"/>
            <a:ext cx="376067" cy="12115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56351" y="5203722"/>
            <a:ext cx="5378718" cy="130625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Output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7328848" y="2934269"/>
            <a:ext cx="648405" cy="484632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7805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648" y="0"/>
            <a:ext cx="12205648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programing situations!!!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Write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 program that will print numbers 1 through 10 on screen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How?</a:t>
            </a:r>
            <a:endParaRPr lang="en-US" sz="2400" dirty="0">
              <a:solidFill>
                <a:srgbClr val="000000"/>
              </a:solidFill>
            </a:endParaRPr>
          </a:p>
          <a:p>
            <a:pPr marL="4572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3178" y="1493836"/>
            <a:ext cx="2618869" cy="51253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25639" y="1496619"/>
            <a:ext cx="2400226" cy="352854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065827" y="1678673"/>
            <a:ext cx="1269242" cy="2497541"/>
          </a:xfrm>
          <a:prstGeom prst="roundRect">
            <a:avLst/>
          </a:prstGeom>
          <a:noFill/>
          <a:ln w="444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endParaRPr lang="en-US" sz="5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5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65827" y="2706182"/>
            <a:ext cx="1269242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2</a:t>
            </a:r>
            <a:endParaRPr lang="en-US" sz="4400" dirty="0"/>
          </a:p>
        </p:txBody>
      </p:sp>
      <p:sp>
        <p:nvSpPr>
          <p:cNvPr id="16" name="Right Arrow 15"/>
          <p:cNvSpPr/>
          <p:nvPr/>
        </p:nvSpPr>
        <p:spPr>
          <a:xfrm>
            <a:off x="1253178" y="2753822"/>
            <a:ext cx="376067" cy="12115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517274" y="4038991"/>
            <a:ext cx="376067" cy="12115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56351" y="5203722"/>
            <a:ext cx="5378718" cy="130625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Output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Bent Arrow 3"/>
          <p:cNvSpPr/>
          <p:nvPr/>
        </p:nvSpPr>
        <p:spPr>
          <a:xfrm>
            <a:off x="4511990" y="2902275"/>
            <a:ext cx="278373" cy="1218603"/>
          </a:xfrm>
          <a:prstGeom prst="ben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5687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648" y="0"/>
            <a:ext cx="12205648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programing situations!!!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Write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 program that will print numbers 1 through 10 on screen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How?</a:t>
            </a:r>
            <a:endParaRPr lang="en-US" sz="2400" dirty="0">
              <a:solidFill>
                <a:srgbClr val="000000"/>
              </a:solidFill>
            </a:endParaRPr>
          </a:p>
          <a:p>
            <a:pPr marL="4572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3178" y="1493836"/>
            <a:ext cx="2618869" cy="51253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25639" y="1496619"/>
            <a:ext cx="2400226" cy="352854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065827" y="1678673"/>
            <a:ext cx="1269242" cy="2497541"/>
          </a:xfrm>
          <a:prstGeom prst="roundRect">
            <a:avLst/>
          </a:prstGeom>
          <a:noFill/>
          <a:ln w="444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endParaRPr lang="en-US" sz="5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5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65827" y="2706182"/>
            <a:ext cx="1269242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2</a:t>
            </a:r>
            <a:endParaRPr lang="en-US" sz="4400" dirty="0"/>
          </a:p>
        </p:txBody>
      </p:sp>
      <p:sp>
        <p:nvSpPr>
          <p:cNvPr id="16" name="Right Arrow 15"/>
          <p:cNvSpPr/>
          <p:nvPr/>
        </p:nvSpPr>
        <p:spPr>
          <a:xfrm>
            <a:off x="1253178" y="2753822"/>
            <a:ext cx="376067" cy="12115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517274" y="3383895"/>
            <a:ext cx="376067" cy="12115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56351" y="5203722"/>
            <a:ext cx="5378718" cy="130625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Output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1 2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hevron 12"/>
          <p:cNvSpPr/>
          <p:nvPr/>
        </p:nvSpPr>
        <p:spPr>
          <a:xfrm rot="5400000">
            <a:off x="7078747" y="4528012"/>
            <a:ext cx="648405" cy="484632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1211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648" y="0"/>
            <a:ext cx="12205648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programing situations!!!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Write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 program that will print numbers 1 through 10 on screen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How?</a:t>
            </a:r>
            <a:endParaRPr lang="en-US" sz="2400" dirty="0">
              <a:solidFill>
                <a:srgbClr val="000000"/>
              </a:solidFill>
            </a:endParaRPr>
          </a:p>
          <a:p>
            <a:pPr marL="4572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3178" y="1493836"/>
            <a:ext cx="2618869" cy="51253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25639" y="1496619"/>
            <a:ext cx="2400226" cy="352854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065827" y="1678673"/>
            <a:ext cx="1269242" cy="2497541"/>
          </a:xfrm>
          <a:prstGeom prst="roundRect">
            <a:avLst/>
          </a:prstGeom>
          <a:noFill/>
          <a:ln w="444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endParaRPr lang="en-US" sz="5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5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65827" y="2706182"/>
            <a:ext cx="1269242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3</a:t>
            </a:r>
            <a:endParaRPr lang="en-US" sz="4400" dirty="0"/>
          </a:p>
        </p:txBody>
      </p:sp>
      <p:sp>
        <p:nvSpPr>
          <p:cNvPr id="16" name="Right Arrow 15"/>
          <p:cNvSpPr/>
          <p:nvPr/>
        </p:nvSpPr>
        <p:spPr>
          <a:xfrm>
            <a:off x="1253178" y="2958542"/>
            <a:ext cx="376067" cy="12115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517274" y="3588615"/>
            <a:ext cx="376067" cy="12115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56351" y="5203722"/>
            <a:ext cx="5378718" cy="130625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Output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1 2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7328848" y="2934269"/>
            <a:ext cx="648405" cy="484632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937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648" y="0"/>
            <a:ext cx="12205648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programing situations!!!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Write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 program that will print numbers 1 through 10 on screen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How?</a:t>
            </a:r>
            <a:endParaRPr lang="en-US" sz="2400" dirty="0">
              <a:solidFill>
                <a:srgbClr val="000000"/>
              </a:solidFill>
            </a:endParaRPr>
          </a:p>
          <a:p>
            <a:pPr marL="4572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3178" y="1493836"/>
            <a:ext cx="2618869" cy="51253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25639" y="1496619"/>
            <a:ext cx="2400226" cy="352854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065827" y="1678673"/>
            <a:ext cx="1269242" cy="2497541"/>
          </a:xfrm>
          <a:prstGeom prst="roundRect">
            <a:avLst/>
          </a:prstGeom>
          <a:noFill/>
          <a:ln w="444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endParaRPr lang="en-US" sz="5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5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65827" y="2706182"/>
            <a:ext cx="1269242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3</a:t>
            </a:r>
            <a:endParaRPr lang="en-US" sz="4400" dirty="0"/>
          </a:p>
        </p:txBody>
      </p:sp>
      <p:sp>
        <p:nvSpPr>
          <p:cNvPr id="16" name="Right Arrow 15"/>
          <p:cNvSpPr/>
          <p:nvPr/>
        </p:nvSpPr>
        <p:spPr>
          <a:xfrm>
            <a:off x="1253178" y="3163262"/>
            <a:ext cx="376067" cy="12115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517274" y="3383895"/>
            <a:ext cx="376067" cy="12115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56351" y="5203722"/>
            <a:ext cx="5378718" cy="130625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Output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1 2 3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hevron 12"/>
          <p:cNvSpPr/>
          <p:nvPr/>
        </p:nvSpPr>
        <p:spPr>
          <a:xfrm rot="5400000">
            <a:off x="7078747" y="4528012"/>
            <a:ext cx="648405" cy="484632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175773" y="1375747"/>
            <a:ext cx="3811955" cy="191728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this process…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3286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648" y="0"/>
            <a:ext cx="12205648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programing situations!!!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Write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 program that will print numbers 1 through 10 on screen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How?</a:t>
            </a:r>
            <a:endParaRPr lang="en-US" sz="2400" dirty="0">
              <a:solidFill>
                <a:srgbClr val="000000"/>
              </a:solidFill>
            </a:endParaRPr>
          </a:p>
          <a:p>
            <a:pPr marL="4572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3178" y="1493836"/>
            <a:ext cx="2618869" cy="51253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25639" y="1496619"/>
            <a:ext cx="2400226" cy="352854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065827" y="1678673"/>
            <a:ext cx="1269242" cy="2497541"/>
          </a:xfrm>
          <a:prstGeom prst="roundRect">
            <a:avLst/>
          </a:prstGeom>
          <a:noFill/>
          <a:ln w="444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endParaRPr lang="en-US" sz="5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5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65827" y="2706182"/>
            <a:ext cx="1269242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10</a:t>
            </a:r>
            <a:endParaRPr lang="en-US" sz="4400" dirty="0"/>
          </a:p>
        </p:txBody>
      </p:sp>
      <p:sp>
        <p:nvSpPr>
          <p:cNvPr id="16" name="Right Arrow 15"/>
          <p:cNvSpPr/>
          <p:nvPr/>
        </p:nvSpPr>
        <p:spPr>
          <a:xfrm>
            <a:off x="1253178" y="5851874"/>
            <a:ext cx="376067" cy="12115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517274" y="3588615"/>
            <a:ext cx="376067" cy="12115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56351" y="5203722"/>
            <a:ext cx="5378718" cy="130625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Output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1 2 3 4 5 6 7 8 9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7328848" y="2934269"/>
            <a:ext cx="648405" cy="484632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37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648" y="0"/>
            <a:ext cx="12205648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programing situations!!!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Write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 program that will print numbers 1 through 10 on screen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How?</a:t>
            </a:r>
            <a:endParaRPr lang="en-US" sz="2400" dirty="0">
              <a:solidFill>
                <a:srgbClr val="000000"/>
              </a:solidFill>
            </a:endParaRPr>
          </a:p>
          <a:p>
            <a:pPr marL="4572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3178" y="1493836"/>
            <a:ext cx="2618869" cy="51253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25639" y="1496619"/>
            <a:ext cx="2400226" cy="352854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065827" y="1678673"/>
            <a:ext cx="1269242" cy="2497541"/>
          </a:xfrm>
          <a:prstGeom prst="roundRect">
            <a:avLst/>
          </a:prstGeom>
          <a:noFill/>
          <a:ln w="444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endParaRPr lang="en-US" sz="5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5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65827" y="2706182"/>
            <a:ext cx="1269242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10</a:t>
            </a:r>
            <a:endParaRPr lang="en-US" sz="4400" dirty="0"/>
          </a:p>
        </p:txBody>
      </p:sp>
      <p:sp>
        <p:nvSpPr>
          <p:cNvPr id="16" name="Right Arrow 15"/>
          <p:cNvSpPr/>
          <p:nvPr/>
        </p:nvSpPr>
        <p:spPr>
          <a:xfrm>
            <a:off x="1253178" y="6042944"/>
            <a:ext cx="376067" cy="12115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517274" y="3383895"/>
            <a:ext cx="376067" cy="12115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56351" y="5203722"/>
            <a:ext cx="5378718" cy="130625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Output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1 2 3 4 5 6 7 8 9 10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hevron 12"/>
          <p:cNvSpPr/>
          <p:nvPr/>
        </p:nvSpPr>
        <p:spPr>
          <a:xfrm rot="5400000">
            <a:off x="7078747" y="4528012"/>
            <a:ext cx="648405" cy="484632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6690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648" y="0"/>
            <a:ext cx="12205648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programing situations!!!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Write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 program that will print numbers 1 through 10 on screen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How?</a:t>
            </a:r>
            <a:endParaRPr lang="en-US" sz="2400" dirty="0">
              <a:solidFill>
                <a:srgbClr val="000000"/>
              </a:solidFill>
            </a:endParaRPr>
          </a:p>
          <a:p>
            <a:pPr marL="4572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3178" y="1493836"/>
            <a:ext cx="2618869" cy="51253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25639" y="1496619"/>
            <a:ext cx="2400226" cy="352854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065827" y="1678673"/>
            <a:ext cx="1269242" cy="2497541"/>
          </a:xfrm>
          <a:prstGeom prst="roundRect">
            <a:avLst/>
          </a:prstGeom>
          <a:noFill/>
          <a:ln w="444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endParaRPr lang="en-US" sz="5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5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65827" y="2706182"/>
            <a:ext cx="1269242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10</a:t>
            </a:r>
            <a:endParaRPr lang="en-US" sz="4400" dirty="0"/>
          </a:p>
        </p:txBody>
      </p:sp>
      <p:sp>
        <p:nvSpPr>
          <p:cNvPr id="16" name="Right Arrow 15"/>
          <p:cNvSpPr/>
          <p:nvPr/>
        </p:nvSpPr>
        <p:spPr>
          <a:xfrm>
            <a:off x="1253178" y="6261312"/>
            <a:ext cx="376067" cy="12115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517274" y="3574967"/>
            <a:ext cx="376067" cy="12115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56351" y="5203722"/>
            <a:ext cx="5378718" cy="130625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Output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1 2 3 4 5 6 7 8 9 10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3178" y="2706182"/>
            <a:ext cx="2618869" cy="160925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Terminate this program</a:t>
            </a:r>
            <a:endParaRPr lang="en-US" sz="3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711483" y="3432517"/>
            <a:ext cx="2354344" cy="188065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91573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446964"/>
            <a:ext cx="9144000" cy="102699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2413" y="1678674"/>
            <a:ext cx="9144000" cy="4790365"/>
          </a:xfrm>
        </p:spPr>
        <p:txBody>
          <a:bodyPr/>
          <a:lstStyle/>
          <a:p>
            <a:pPr marL="457200" lvl="0" indent="-457200" algn="l">
              <a:buClrTx/>
              <a:buAutoNum type="arabicPeriod"/>
            </a:pP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Statements</a:t>
            </a:r>
          </a:p>
          <a:p>
            <a:pPr marL="457200" lvl="0" indent="-457200" algn="l">
              <a:buClrTx/>
              <a:buAutoNum type="arabicPeriod"/>
            </a:pP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loop</a:t>
            </a:r>
          </a:p>
          <a:p>
            <a:pPr marL="457200" lvl="0" indent="-457200" algn="l">
              <a:buClrTx/>
              <a:buAutoNum type="arabicPeriod"/>
            </a:pP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loop</a:t>
            </a:r>
          </a:p>
          <a:p>
            <a:pPr marL="457200" lvl="0" indent="-457200" algn="l">
              <a:buClrTx/>
              <a:buAutoNum type="arabicPeriod"/>
            </a:pP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Do-while loop</a:t>
            </a:r>
          </a:p>
          <a:p>
            <a:pPr marL="457200" lvl="0" indent="-457200" algn="l">
              <a:buClrTx/>
              <a:buAutoNum type="arabicPeriod"/>
            </a:pP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 using </a:t>
            </a:r>
            <a:r>
              <a:rPr lang="en-US" alt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statement</a:t>
            </a:r>
            <a:endParaRPr lang="en-US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endParaRPr lang="en-US" altLang="en-US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543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648" y="0"/>
            <a:ext cx="12205648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programing situations!!!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Write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 program that will print numbers 1 through 10 on screen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How?</a:t>
            </a:r>
            <a:endParaRPr lang="en-US" sz="2400" dirty="0">
              <a:solidFill>
                <a:srgbClr val="000000"/>
              </a:solidFill>
            </a:endParaRPr>
          </a:p>
          <a:p>
            <a:pPr marL="4572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3178" y="1493836"/>
            <a:ext cx="2618869" cy="51253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25639" y="1496619"/>
            <a:ext cx="2400226" cy="352854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065827" y="1678673"/>
            <a:ext cx="1269242" cy="2497541"/>
          </a:xfrm>
          <a:prstGeom prst="roundRect">
            <a:avLst/>
          </a:prstGeom>
          <a:noFill/>
          <a:ln w="444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endParaRPr lang="en-US" sz="5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5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65827" y="2706182"/>
            <a:ext cx="1269242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11</a:t>
            </a:r>
            <a:endParaRPr lang="en-US" sz="4400" dirty="0"/>
          </a:p>
        </p:txBody>
      </p:sp>
      <p:sp>
        <p:nvSpPr>
          <p:cNvPr id="16" name="Right Arrow 15"/>
          <p:cNvSpPr/>
          <p:nvPr/>
        </p:nvSpPr>
        <p:spPr>
          <a:xfrm>
            <a:off x="1253178" y="6261312"/>
            <a:ext cx="376067" cy="12115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517274" y="3574967"/>
            <a:ext cx="376067" cy="12115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56351" y="5203722"/>
            <a:ext cx="5378718" cy="130625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Output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1 2 3 4 5 6 7 8 9 10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3178" y="2706182"/>
            <a:ext cx="2618869" cy="160925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Terminate this program</a:t>
            </a:r>
            <a:endParaRPr lang="en-US" sz="3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711483" y="3432517"/>
            <a:ext cx="2354344" cy="188065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43135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648" y="0"/>
            <a:ext cx="12205648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programing situations!!!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Write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 program that will print numbers 1 through 10 on screen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How?</a:t>
            </a:r>
            <a:endParaRPr lang="en-US" sz="2400" dirty="0">
              <a:solidFill>
                <a:srgbClr val="000000"/>
              </a:solidFill>
            </a:endParaRPr>
          </a:p>
          <a:p>
            <a:pPr marL="4572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3178" y="1493836"/>
            <a:ext cx="2618869" cy="51253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25639" y="1496619"/>
            <a:ext cx="2400226" cy="352854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065827" y="1678673"/>
            <a:ext cx="1269242" cy="2497541"/>
          </a:xfrm>
          <a:prstGeom prst="roundRect">
            <a:avLst/>
          </a:prstGeom>
          <a:noFill/>
          <a:ln w="444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endParaRPr lang="en-US" sz="5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5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65827" y="2706182"/>
            <a:ext cx="1269242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11</a:t>
            </a:r>
            <a:endParaRPr lang="en-US" sz="4400" dirty="0"/>
          </a:p>
        </p:txBody>
      </p:sp>
      <p:sp>
        <p:nvSpPr>
          <p:cNvPr id="16" name="Right Arrow 15"/>
          <p:cNvSpPr/>
          <p:nvPr/>
        </p:nvSpPr>
        <p:spPr>
          <a:xfrm>
            <a:off x="1253178" y="6261312"/>
            <a:ext cx="376067" cy="12115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517274" y="3349882"/>
            <a:ext cx="376067" cy="12115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56351" y="5203722"/>
            <a:ext cx="5378718" cy="130625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Output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1 2 3 4 5 6 7 8 9 10 11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3178" y="2706182"/>
            <a:ext cx="2618869" cy="160925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Terminate this program</a:t>
            </a:r>
            <a:endParaRPr lang="en-US" sz="3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822832" y="3471040"/>
            <a:ext cx="407962" cy="1732682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611925" y="1603615"/>
            <a:ext cx="2618869" cy="95980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Continue…</a:t>
            </a:r>
            <a:endParaRPr lang="en-US" sz="3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5063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648" y="0"/>
            <a:ext cx="12205648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programing situations!!!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Write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 program that will print numbers 1 through 10 on screen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How?</a:t>
            </a:r>
            <a:endParaRPr lang="en-US" sz="2400" dirty="0">
              <a:solidFill>
                <a:srgbClr val="000000"/>
              </a:solidFill>
            </a:endParaRPr>
          </a:p>
          <a:p>
            <a:pPr marL="4572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3178" y="1493836"/>
            <a:ext cx="2618869" cy="51253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6351" y="1493836"/>
            <a:ext cx="2400226" cy="35285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40880" y="1493836"/>
            <a:ext cx="2430165" cy="352854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6725404" y="3507345"/>
            <a:ext cx="1926780" cy="628556"/>
          </a:xfrm>
          <a:prstGeom prst="ellipse">
            <a:avLst/>
          </a:prstGeom>
          <a:noFill/>
          <a:ln w="53975">
            <a:solidFill>
              <a:srgbClr val="9B2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5199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648" y="0"/>
            <a:ext cx="12205648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programing situations!!!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Write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 program that will print numbers 1 through 10 on screen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How?</a:t>
            </a:r>
            <a:endParaRPr lang="en-US" sz="2400" dirty="0">
              <a:solidFill>
                <a:srgbClr val="000000"/>
              </a:solidFill>
            </a:endParaRPr>
          </a:p>
          <a:p>
            <a:pPr marL="4572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3178" y="1493836"/>
            <a:ext cx="2618869" cy="51253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6351" y="1493836"/>
            <a:ext cx="2400226" cy="35285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40880" y="1493836"/>
            <a:ext cx="2430165" cy="35285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08809" y="5472398"/>
            <a:ext cx="4143375" cy="113347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1090803">
            <a:off x="3689820" y="5809698"/>
            <a:ext cx="867763" cy="34210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6053211">
            <a:off x="7168513" y="5007459"/>
            <a:ext cx="576619" cy="34210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/>
          <p:cNvSpPr/>
          <p:nvPr/>
        </p:nvSpPr>
        <p:spPr>
          <a:xfrm>
            <a:off x="5163772" y="2237983"/>
            <a:ext cx="1040080" cy="814706"/>
          </a:xfrm>
          <a:prstGeom prst="smileyFac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∞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5400000">
            <a:off x="5474646" y="4922387"/>
            <a:ext cx="733379" cy="3421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725404" y="3507345"/>
            <a:ext cx="1926780" cy="628556"/>
          </a:xfrm>
          <a:prstGeom prst="ellipse">
            <a:avLst/>
          </a:prstGeom>
          <a:noFill/>
          <a:ln w="53975">
            <a:solidFill>
              <a:srgbClr val="9B2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0901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648" y="0"/>
            <a:ext cx="12205648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for loop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Write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 program that will print numbers 1 through 10 on screen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How?</a:t>
            </a:r>
            <a:endParaRPr lang="en-US" sz="2400" dirty="0">
              <a:solidFill>
                <a:srgbClr val="000000"/>
              </a:solidFill>
            </a:endParaRPr>
          </a:p>
          <a:p>
            <a:pPr marL="4572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3178" y="1493836"/>
            <a:ext cx="2618869" cy="51253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29686" y="1521132"/>
            <a:ext cx="2430165" cy="35285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08809" y="5472398"/>
            <a:ext cx="4143375" cy="113347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1090803">
            <a:off x="3600723" y="5795443"/>
            <a:ext cx="959141" cy="34210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76024" y="1493836"/>
            <a:ext cx="4174855" cy="3555836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 rot="6053211">
            <a:off x="7562626" y="4864123"/>
            <a:ext cx="891777" cy="34210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5400000">
            <a:off x="5377692" y="4878622"/>
            <a:ext cx="867763" cy="34210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7704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648" y="0"/>
            <a:ext cx="12205648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for loop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Write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 program that will print numbers 1 through 10 on screen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For loop analysis</a:t>
            </a:r>
            <a:endParaRPr lang="en-US" sz="2400" dirty="0">
              <a:solidFill>
                <a:srgbClr val="000000"/>
              </a:solidFill>
            </a:endParaRPr>
          </a:p>
          <a:p>
            <a:pPr marL="4572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7482" y="1631304"/>
            <a:ext cx="5076018" cy="498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5163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648" y="0"/>
            <a:ext cx="12205648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for loop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Write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 program that will print numbers 1 through 10 on screen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For loop analysis</a:t>
            </a:r>
            <a:endParaRPr lang="en-US" sz="2400" dirty="0">
              <a:solidFill>
                <a:srgbClr val="000000"/>
              </a:solidFill>
            </a:endParaRPr>
          </a:p>
          <a:p>
            <a:pPr marL="4572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7482" y="1631304"/>
            <a:ext cx="5076018" cy="49878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29132" y="2743200"/>
            <a:ext cx="928465" cy="6995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  <a:p>
            <a:pPr algn="ctr"/>
            <a:r>
              <a:rPr lang="en-US" sz="12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(Step-0)</a:t>
            </a:r>
            <a:endParaRPr lang="en-US" sz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32752" y="3545058"/>
            <a:ext cx="810781" cy="327494"/>
          </a:xfrm>
          <a:prstGeom prst="roundRect">
            <a:avLst/>
          </a:prstGeom>
          <a:noFill/>
          <a:ln w="38100">
            <a:solidFill>
              <a:srgbClr val="67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994662" y="3542710"/>
            <a:ext cx="686344" cy="329842"/>
          </a:xfrm>
          <a:prstGeom prst="roundRect">
            <a:avLst/>
          </a:prstGeom>
          <a:noFill/>
          <a:ln w="38100">
            <a:solidFill>
              <a:srgbClr val="67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756075" y="3545058"/>
            <a:ext cx="1139482" cy="327494"/>
          </a:xfrm>
          <a:prstGeom prst="roundRect">
            <a:avLst/>
          </a:prstGeom>
          <a:noFill/>
          <a:ln w="38100">
            <a:solidFill>
              <a:srgbClr val="67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033517" y="3919282"/>
            <a:ext cx="3903048" cy="1168430"/>
          </a:xfrm>
          <a:prstGeom prst="roundRect">
            <a:avLst/>
          </a:prstGeom>
          <a:noFill/>
          <a:ln w="38100">
            <a:solidFill>
              <a:srgbClr val="67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48424" y="2743200"/>
            <a:ext cx="948657" cy="6995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Check?</a:t>
            </a:r>
          </a:p>
          <a:p>
            <a:pPr algn="ctr"/>
            <a:r>
              <a:rPr lang="en-US" sz="12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(Step-1)</a:t>
            </a:r>
            <a:endParaRPr lang="en-US" sz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73458" y="4125233"/>
            <a:ext cx="1049204" cy="7440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True(1)</a:t>
            </a:r>
          </a:p>
          <a:p>
            <a:pPr algn="ctr"/>
            <a:r>
              <a:rPr lang="en-US" sz="12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(Step-2)</a:t>
            </a:r>
            <a:endParaRPr lang="en-US" sz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87908" y="2620370"/>
            <a:ext cx="1425592" cy="8223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Increment/Decrement</a:t>
            </a:r>
          </a:p>
          <a:p>
            <a:pPr algn="ctr"/>
            <a:r>
              <a:rPr lang="en-US" sz="12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(Step-3)</a:t>
            </a:r>
            <a:endParaRPr lang="en-US" sz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3459" y="5227092"/>
            <a:ext cx="1049204" cy="60471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check</a:t>
            </a:r>
          </a:p>
          <a:p>
            <a:pPr algn="ctr"/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False(1)</a:t>
            </a:r>
          </a:p>
        </p:txBody>
      </p:sp>
    </p:spTree>
    <p:extLst>
      <p:ext uri="{BB962C8B-B14F-4D97-AF65-F5344CB8AC3E}">
        <p14:creationId xmlns:p14="http://schemas.microsoft.com/office/powerpoint/2010/main" xmlns="" val="891754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648" y="0"/>
            <a:ext cx="12205648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for loop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Write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 program that will print numbers 1 through 10 on screen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For loop analysis</a:t>
            </a:r>
            <a:endParaRPr lang="en-US" sz="2400" dirty="0">
              <a:solidFill>
                <a:srgbClr val="000000"/>
              </a:solidFill>
            </a:endParaRPr>
          </a:p>
          <a:p>
            <a:pPr marL="4572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7482" y="1631304"/>
            <a:ext cx="5076018" cy="498785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832752" y="3545058"/>
            <a:ext cx="810781" cy="327494"/>
          </a:xfrm>
          <a:prstGeom prst="roundRect">
            <a:avLst/>
          </a:prstGeom>
          <a:noFill/>
          <a:ln w="38100">
            <a:solidFill>
              <a:srgbClr val="67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994662" y="3542710"/>
            <a:ext cx="686344" cy="329842"/>
          </a:xfrm>
          <a:prstGeom prst="roundRect">
            <a:avLst/>
          </a:prstGeom>
          <a:noFill/>
          <a:ln w="38100">
            <a:solidFill>
              <a:srgbClr val="67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756075" y="3545058"/>
            <a:ext cx="1139482" cy="327494"/>
          </a:xfrm>
          <a:prstGeom prst="roundRect">
            <a:avLst/>
          </a:prstGeom>
          <a:noFill/>
          <a:ln w="38100">
            <a:solidFill>
              <a:srgbClr val="67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033517" y="3919282"/>
            <a:ext cx="3903048" cy="1168430"/>
          </a:xfrm>
          <a:prstGeom prst="roundRect">
            <a:avLst/>
          </a:prstGeom>
          <a:noFill/>
          <a:ln w="38100">
            <a:solidFill>
              <a:srgbClr val="67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40958" y="1631303"/>
            <a:ext cx="5076018" cy="4987859"/>
          </a:xfrm>
          <a:prstGeom prst="rect">
            <a:avLst/>
          </a:prstGeom>
        </p:spPr>
      </p:pic>
      <p:sp>
        <p:nvSpPr>
          <p:cNvPr id="15" name="Down Arrow 14"/>
          <p:cNvSpPr/>
          <p:nvPr/>
        </p:nvSpPr>
        <p:spPr>
          <a:xfrm>
            <a:off x="8017672" y="3126169"/>
            <a:ext cx="490943" cy="48177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9B2C29"/>
                </a:solidFill>
              </a:rPr>
              <a:t>0</a:t>
            </a:r>
            <a:endParaRPr lang="en-US" sz="3600" dirty="0">
              <a:solidFill>
                <a:srgbClr val="9B2C29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9078967" y="2743200"/>
            <a:ext cx="490943" cy="81563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21092312">
            <a:off x="7554376" y="3746218"/>
            <a:ext cx="95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True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7499309" y="3849908"/>
            <a:ext cx="1940113" cy="28154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499309" y="4875542"/>
            <a:ext cx="3979928" cy="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10776358" y="3849908"/>
            <a:ext cx="694166" cy="102563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own Arrow 41"/>
          <p:cNvSpPr/>
          <p:nvPr/>
        </p:nvSpPr>
        <p:spPr>
          <a:xfrm>
            <a:off x="10313399" y="2743199"/>
            <a:ext cx="490943" cy="81563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9458469" y="3210516"/>
            <a:ext cx="952345" cy="4021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own Arrow 49"/>
          <p:cNvSpPr/>
          <p:nvPr/>
        </p:nvSpPr>
        <p:spPr>
          <a:xfrm rot="16200000">
            <a:off x="6861332" y="3693701"/>
            <a:ext cx="284489" cy="76609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Down Arrow 50"/>
          <p:cNvSpPr/>
          <p:nvPr/>
        </p:nvSpPr>
        <p:spPr>
          <a:xfrm rot="16200000">
            <a:off x="6854123" y="4511854"/>
            <a:ext cx="298907" cy="76609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Up-Down Arrow 51"/>
          <p:cNvSpPr/>
          <p:nvPr/>
        </p:nvSpPr>
        <p:spPr>
          <a:xfrm>
            <a:off x="6586660" y="4170048"/>
            <a:ext cx="484632" cy="63510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6554179" y="4924647"/>
            <a:ext cx="4222179" cy="109999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 step-1 False, loop terminate </a:t>
            </a:r>
          </a:p>
          <a:p>
            <a:pPr algn="ctr"/>
            <a:r>
              <a:rPr lang="en-US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execute next statement</a:t>
            </a:r>
            <a:endParaRPr lang="en-US" sz="1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729132" y="2743200"/>
            <a:ext cx="928465" cy="6995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  <a:p>
            <a:pPr algn="ctr"/>
            <a:r>
              <a:rPr lang="en-US" sz="12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(Step-0)</a:t>
            </a:r>
            <a:endParaRPr lang="en-US" sz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48424" y="2743200"/>
            <a:ext cx="948657" cy="6995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Check?</a:t>
            </a:r>
          </a:p>
          <a:p>
            <a:pPr algn="ctr"/>
            <a:r>
              <a:rPr lang="en-US" sz="12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(Step-1)</a:t>
            </a:r>
            <a:endParaRPr lang="en-US" sz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73458" y="4125233"/>
            <a:ext cx="1049204" cy="7440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True(1)</a:t>
            </a:r>
          </a:p>
          <a:p>
            <a:pPr algn="ctr"/>
            <a:r>
              <a:rPr lang="en-US" sz="12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(Step-2)</a:t>
            </a:r>
            <a:endParaRPr lang="en-US" sz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87908" y="2620370"/>
            <a:ext cx="1425592" cy="8223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Increment/Decrement</a:t>
            </a:r>
          </a:p>
          <a:p>
            <a:pPr algn="ctr"/>
            <a:r>
              <a:rPr lang="en-US" sz="12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(Step-3)</a:t>
            </a:r>
            <a:endParaRPr lang="en-US" sz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73459" y="5227092"/>
            <a:ext cx="1049204" cy="60471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check</a:t>
            </a:r>
          </a:p>
          <a:p>
            <a:pPr algn="ctr"/>
            <a:r>
              <a:rPr lang="en-US" sz="200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False(0)</a:t>
            </a:r>
            <a:endParaRPr lang="en-US" sz="20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4083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3" grpId="0"/>
      <p:bldP spid="42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648" y="0"/>
            <a:ext cx="12205648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for loop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Write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 program that will print numbers 1 through 10 on screen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Step-1 will be true or false.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True: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n is 1 to 10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False: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n is 11</a:t>
            </a:r>
          </a:p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45720" indent="0">
              <a:buNone/>
            </a:pPr>
            <a:endParaRPr lang="en-US" sz="2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40958" y="1631303"/>
            <a:ext cx="5076018" cy="4987859"/>
          </a:xfrm>
          <a:prstGeom prst="rect">
            <a:avLst/>
          </a:prstGeom>
        </p:spPr>
      </p:pic>
      <p:sp>
        <p:nvSpPr>
          <p:cNvPr id="15" name="Down Arrow 14"/>
          <p:cNvSpPr/>
          <p:nvPr/>
        </p:nvSpPr>
        <p:spPr>
          <a:xfrm>
            <a:off x="8017672" y="3126169"/>
            <a:ext cx="490943" cy="48177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9B2C29"/>
                </a:solidFill>
              </a:rPr>
              <a:t>0</a:t>
            </a:r>
            <a:endParaRPr lang="en-US" sz="3600" dirty="0">
              <a:solidFill>
                <a:srgbClr val="9B2C29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9078967" y="2743200"/>
            <a:ext cx="490943" cy="81563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21092312">
            <a:off x="7554376" y="3746218"/>
            <a:ext cx="95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True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7499309" y="3849908"/>
            <a:ext cx="1940113" cy="28154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499309" y="4875542"/>
            <a:ext cx="3979928" cy="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10776358" y="3849908"/>
            <a:ext cx="694166" cy="102563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own Arrow 41"/>
          <p:cNvSpPr/>
          <p:nvPr/>
        </p:nvSpPr>
        <p:spPr>
          <a:xfrm>
            <a:off x="10313399" y="2743199"/>
            <a:ext cx="490943" cy="81563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9458469" y="3210516"/>
            <a:ext cx="952345" cy="4021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own Arrow 49"/>
          <p:cNvSpPr/>
          <p:nvPr/>
        </p:nvSpPr>
        <p:spPr>
          <a:xfrm rot="16200000">
            <a:off x="6861332" y="3693701"/>
            <a:ext cx="284489" cy="76609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Down Arrow 50"/>
          <p:cNvSpPr/>
          <p:nvPr/>
        </p:nvSpPr>
        <p:spPr>
          <a:xfrm rot="16200000">
            <a:off x="6854123" y="4511854"/>
            <a:ext cx="298907" cy="76609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Up-Down Arrow 51"/>
          <p:cNvSpPr/>
          <p:nvPr/>
        </p:nvSpPr>
        <p:spPr>
          <a:xfrm>
            <a:off x="6586660" y="4170048"/>
            <a:ext cx="484632" cy="63510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6554179" y="4924647"/>
            <a:ext cx="4222179" cy="109999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 step-1 False, loop terminate </a:t>
            </a:r>
          </a:p>
          <a:p>
            <a:pPr algn="ctr"/>
            <a:r>
              <a:rPr lang="en-US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execute next statement</a:t>
            </a:r>
            <a:endParaRPr lang="en-US" sz="1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6538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648" y="0"/>
            <a:ext cx="12205648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for loop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Write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 program that will print numbers 1 through 10 on screen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For loop analysis</a:t>
            </a:r>
            <a:endParaRPr lang="en-US" sz="2400" dirty="0">
              <a:solidFill>
                <a:srgbClr val="000000"/>
              </a:solidFill>
            </a:endParaRPr>
          </a:p>
          <a:p>
            <a:pPr marL="4572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065827" y="1678673"/>
            <a:ext cx="1269242" cy="2497541"/>
          </a:xfrm>
          <a:prstGeom prst="roundRect">
            <a:avLst/>
          </a:prstGeom>
          <a:noFill/>
          <a:ln w="444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endParaRPr lang="en-US" sz="5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5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65827" y="2706182"/>
            <a:ext cx="1269242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UK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7481" y="1524478"/>
            <a:ext cx="5076019" cy="4548776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1350990" y="2319369"/>
            <a:ext cx="376067" cy="20546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75270" y="5308573"/>
            <a:ext cx="5378718" cy="130625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</a:t>
            </a:r>
          </a:p>
          <a:p>
            <a:pPr algn="ctr"/>
            <a:endParaRPr lang="en-US" sz="1400" dirty="0" smtClean="0"/>
          </a:p>
          <a:p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>
            <a:endCxn id="13" idx="1"/>
          </p:cNvCxnSpPr>
          <p:nvPr/>
        </p:nvCxnSpPr>
        <p:spPr>
          <a:xfrm>
            <a:off x="2470245" y="2415654"/>
            <a:ext cx="5595582" cy="747728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99344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Statements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see a C program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7481" y="980284"/>
            <a:ext cx="7765576" cy="56388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73254" y="2387180"/>
            <a:ext cx="4777626" cy="277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86118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648" y="0"/>
            <a:ext cx="12205648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for loop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Write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 program that will print numbers 1 through 10 on screen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For loop analysis</a:t>
            </a:r>
            <a:endParaRPr lang="en-US" sz="2400" dirty="0">
              <a:solidFill>
                <a:srgbClr val="000000"/>
              </a:solidFill>
            </a:endParaRPr>
          </a:p>
          <a:p>
            <a:pPr marL="4572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065827" y="1678673"/>
            <a:ext cx="1269242" cy="2497541"/>
          </a:xfrm>
          <a:prstGeom prst="roundRect">
            <a:avLst/>
          </a:prstGeom>
          <a:noFill/>
          <a:ln w="444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endParaRPr lang="en-US" sz="5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5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65827" y="2706182"/>
            <a:ext cx="1269242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UK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7481" y="1524478"/>
            <a:ext cx="5076019" cy="4548776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1350990" y="2837989"/>
            <a:ext cx="376067" cy="20546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75270" y="5308573"/>
            <a:ext cx="5378718" cy="130625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</a:t>
            </a:r>
          </a:p>
          <a:p>
            <a:pPr algn="ctr"/>
            <a:endParaRPr lang="en-US" sz="1400" dirty="0" smtClean="0"/>
          </a:p>
          <a:p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51880" y="2808075"/>
            <a:ext cx="518615" cy="249027"/>
          </a:xfrm>
          <a:prstGeom prst="roundRect">
            <a:avLst/>
          </a:prstGeom>
          <a:noFill/>
          <a:ln w="38100">
            <a:solidFill>
              <a:srgbClr val="67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70495" y="2808075"/>
            <a:ext cx="5295332" cy="355307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62626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648" y="0"/>
            <a:ext cx="12205648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for loop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Write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 program that will print numbers 1 through 10 on screen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For loop analysis</a:t>
            </a:r>
            <a:endParaRPr lang="en-US" sz="2400" dirty="0">
              <a:solidFill>
                <a:srgbClr val="000000"/>
              </a:solidFill>
            </a:endParaRPr>
          </a:p>
          <a:p>
            <a:pPr marL="4572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065827" y="1678673"/>
            <a:ext cx="1269242" cy="2497541"/>
          </a:xfrm>
          <a:prstGeom prst="roundRect">
            <a:avLst/>
          </a:prstGeom>
          <a:noFill/>
          <a:ln w="444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endParaRPr lang="en-US" sz="5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5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65827" y="2706182"/>
            <a:ext cx="1269242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1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7481" y="1524478"/>
            <a:ext cx="5076019" cy="4548776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1350990" y="2837989"/>
            <a:ext cx="376067" cy="20546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75270" y="5308573"/>
            <a:ext cx="5378718" cy="130625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</a:t>
            </a:r>
          </a:p>
          <a:p>
            <a:pPr algn="ctr"/>
            <a:endParaRPr lang="en-US" sz="1400" dirty="0" smtClean="0"/>
          </a:p>
          <a:p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51880" y="2808075"/>
            <a:ext cx="518615" cy="249027"/>
          </a:xfrm>
          <a:prstGeom prst="roundRect">
            <a:avLst/>
          </a:prstGeom>
          <a:noFill/>
          <a:ln w="38100">
            <a:solidFill>
              <a:srgbClr val="67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70495" y="2808075"/>
            <a:ext cx="5295332" cy="355307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00662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648" y="0"/>
            <a:ext cx="12205648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for loop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Write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 program that will print numbers 1 through 10 on screen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For loop analysis</a:t>
            </a:r>
            <a:endParaRPr lang="en-US" sz="2400" dirty="0">
              <a:solidFill>
                <a:srgbClr val="000000"/>
              </a:solidFill>
            </a:endParaRPr>
          </a:p>
          <a:p>
            <a:pPr marL="4572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065827" y="1678673"/>
            <a:ext cx="1269242" cy="2497541"/>
          </a:xfrm>
          <a:prstGeom prst="roundRect">
            <a:avLst/>
          </a:prstGeom>
          <a:noFill/>
          <a:ln w="444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endParaRPr lang="en-US" sz="5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5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65827" y="2706182"/>
            <a:ext cx="1269242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1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7481" y="1524478"/>
            <a:ext cx="5076019" cy="4548776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1350990" y="2837989"/>
            <a:ext cx="376067" cy="20546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75270" y="5308573"/>
            <a:ext cx="5378718" cy="130625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</a:t>
            </a:r>
          </a:p>
          <a:p>
            <a:pPr algn="ctr"/>
            <a:endParaRPr lang="en-US" sz="1400" dirty="0" smtClean="0"/>
          </a:p>
          <a:p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770496" y="2808075"/>
            <a:ext cx="750626" cy="235379"/>
          </a:xfrm>
          <a:prstGeom prst="roundRect">
            <a:avLst/>
          </a:prstGeom>
          <a:noFill/>
          <a:ln w="38100">
            <a:solidFill>
              <a:srgbClr val="67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97789" y="2483892"/>
            <a:ext cx="61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775298" y="3095518"/>
            <a:ext cx="2400916" cy="717120"/>
          </a:xfrm>
          <a:prstGeom prst="roundRect">
            <a:avLst/>
          </a:prstGeom>
          <a:noFill/>
          <a:ln w="38100">
            <a:solidFill>
              <a:srgbClr val="67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6414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648" y="0"/>
            <a:ext cx="12205648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for loop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Write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 program that will print numbers 1 through 10 on screen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For loop analysis</a:t>
            </a:r>
            <a:endParaRPr lang="en-US" sz="2400" dirty="0">
              <a:solidFill>
                <a:srgbClr val="000000"/>
              </a:solidFill>
            </a:endParaRPr>
          </a:p>
          <a:p>
            <a:pPr marL="4572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065827" y="1678673"/>
            <a:ext cx="1269242" cy="2497541"/>
          </a:xfrm>
          <a:prstGeom prst="roundRect">
            <a:avLst/>
          </a:prstGeom>
          <a:noFill/>
          <a:ln w="444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endParaRPr lang="en-US" sz="5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5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65827" y="2706182"/>
            <a:ext cx="1269242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1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7481" y="1524478"/>
            <a:ext cx="5076019" cy="4548776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1350990" y="2837989"/>
            <a:ext cx="376067" cy="20546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75270" y="5308573"/>
            <a:ext cx="5378718" cy="130625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</a:t>
            </a:r>
          </a:p>
          <a:p>
            <a:pPr algn="ctr"/>
            <a:endParaRPr lang="en-US" sz="1400" dirty="0" smtClean="0"/>
          </a:p>
          <a:p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770496" y="2808075"/>
            <a:ext cx="750626" cy="235379"/>
          </a:xfrm>
          <a:prstGeom prst="roundRect">
            <a:avLst/>
          </a:prstGeom>
          <a:noFill/>
          <a:ln w="38100">
            <a:solidFill>
              <a:srgbClr val="67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97789" y="2483892"/>
            <a:ext cx="61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775298" y="3095518"/>
            <a:ext cx="2400916" cy="717120"/>
          </a:xfrm>
          <a:prstGeom prst="roundRect">
            <a:avLst/>
          </a:prstGeom>
          <a:noFill/>
          <a:ln w="38100">
            <a:solidFill>
              <a:srgbClr val="67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4176214" y="3746500"/>
            <a:ext cx="3588415" cy="1562073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34464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648" y="0"/>
            <a:ext cx="12205648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for loop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Write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 program that will print numbers 1 through 10 on screen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For loop analysis</a:t>
            </a:r>
            <a:endParaRPr lang="en-US" sz="2400" dirty="0">
              <a:solidFill>
                <a:srgbClr val="000000"/>
              </a:solidFill>
            </a:endParaRPr>
          </a:p>
          <a:p>
            <a:pPr marL="4572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065827" y="1678673"/>
            <a:ext cx="1269242" cy="2497541"/>
          </a:xfrm>
          <a:prstGeom prst="roundRect">
            <a:avLst/>
          </a:prstGeom>
          <a:noFill/>
          <a:ln w="444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endParaRPr lang="en-US" sz="5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5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65827" y="2706182"/>
            <a:ext cx="1269242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1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7481" y="1524478"/>
            <a:ext cx="5076019" cy="4548776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1350990" y="2837989"/>
            <a:ext cx="376067" cy="20546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75270" y="5308573"/>
            <a:ext cx="5378718" cy="130625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770496" y="2808075"/>
            <a:ext cx="750626" cy="235379"/>
          </a:xfrm>
          <a:prstGeom prst="roundRect">
            <a:avLst/>
          </a:prstGeom>
          <a:noFill/>
          <a:ln w="38100">
            <a:solidFill>
              <a:srgbClr val="67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97789" y="2483892"/>
            <a:ext cx="61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775298" y="3095518"/>
            <a:ext cx="2400916" cy="717120"/>
          </a:xfrm>
          <a:prstGeom prst="roundRect">
            <a:avLst/>
          </a:prstGeom>
          <a:noFill/>
          <a:ln w="38100">
            <a:solidFill>
              <a:srgbClr val="67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4176214" y="3746500"/>
            <a:ext cx="3588415" cy="1562073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18601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648" y="0"/>
            <a:ext cx="12205648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for loop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Write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 program that will print numbers 1 through 10 on screen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For loop analysis</a:t>
            </a:r>
            <a:endParaRPr lang="en-US" sz="2400" dirty="0">
              <a:solidFill>
                <a:srgbClr val="000000"/>
              </a:solidFill>
            </a:endParaRPr>
          </a:p>
          <a:p>
            <a:pPr marL="4572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065827" y="1678673"/>
            <a:ext cx="1269242" cy="2497541"/>
          </a:xfrm>
          <a:prstGeom prst="roundRect">
            <a:avLst/>
          </a:prstGeom>
          <a:noFill/>
          <a:ln w="444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endParaRPr lang="en-US" sz="5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5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65827" y="2706182"/>
            <a:ext cx="1269242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1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7481" y="1524478"/>
            <a:ext cx="5076019" cy="4548776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1350990" y="2837989"/>
            <a:ext cx="376067" cy="20546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75270" y="5308573"/>
            <a:ext cx="5378718" cy="130625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62071" y="2808075"/>
            <a:ext cx="409428" cy="235379"/>
          </a:xfrm>
          <a:prstGeom prst="roundRect">
            <a:avLst/>
          </a:prstGeom>
          <a:noFill/>
          <a:ln w="38100">
            <a:solidFill>
              <a:srgbClr val="67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0" idx="3"/>
          </p:cNvCxnSpPr>
          <p:nvPr/>
        </p:nvCxnSpPr>
        <p:spPr>
          <a:xfrm>
            <a:off x="3971499" y="2925765"/>
            <a:ext cx="4094328" cy="33605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5876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648" y="0"/>
            <a:ext cx="12205648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for loop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Write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 program that will print numbers 1 through 10 on screen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For loop analysis</a:t>
            </a:r>
            <a:endParaRPr lang="en-US" sz="2400" dirty="0">
              <a:solidFill>
                <a:srgbClr val="000000"/>
              </a:solidFill>
            </a:endParaRPr>
          </a:p>
          <a:p>
            <a:pPr marL="4572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065827" y="1678673"/>
            <a:ext cx="1269242" cy="2497541"/>
          </a:xfrm>
          <a:prstGeom prst="roundRect">
            <a:avLst/>
          </a:prstGeom>
          <a:noFill/>
          <a:ln w="444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endParaRPr lang="en-US" sz="5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5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65827" y="2706182"/>
            <a:ext cx="1269242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2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7481" y="1524478"/>
            <a:ext cx="5076019" cy="4548776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1350990" y="2837989"/>
            <a:ext cx="376067" cy="20546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75270" y="5308573"/>
            <a:ext cx="5378718" cy="130625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62071" y="2808075"/>
            <a:ext cx="409428" cy="235379"/>
          </a:xfrm>
          <a:prstGeom prst="roundRect">
            <a:avLst/>
          </a:prstGeom>
          <a:noFill/>
          <a:ln w="38100">
            <a:solidFill>
              <a:srgbClr val="67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0" idx="3"/>
          </p:cNvCxnSpPr>
          <p:nvPr/>
        </p:nvCxnSpPr>
        <p:spPr>
          <a:xfrm>
            <a:off x="3971499" y="2925765"/>
            <a:ext cx="4094328" cy="33605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00559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648" y="0"/>
            <a:ext cx="12205648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for loop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Write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 program that will print numbers 1 through 10 on screen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For loop analysis</a:t>
            </a:r>
            <a:endParaRPr lang="en-US" sz="2400" dirty="0">
              <a:solidFill>
                <a:srgbClr val="000000"/>
              </a:solidFill>
            </a:endParaRPr>
          </a:p>
          <a:p>
            <a:pPr marL="4572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065827" y="1678673"/>
            <a:ext cx="1269242" cy="2497541"/>
          </a:xfrm>
          <a:prstGeom prst="roundRect">
            <a:avLst/>
          </a:prstGeom>
          <a:noFill/>
          <a:ln w="444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endParaRPr lang="en-US" sz="5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5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65827" y="2706182"/>
            <a:ext cx="1269242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2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7481" y="1524478"/>
            <a:ext cx="5076019" cy="4548776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1350990" y="2837989"/>
            <a:ext cx="376067" cy="20546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75270" y="5308573"/>
            <a:ext cx="5378718" cy="130625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770496" y="2808075"/>
            <a:ext cx="750626" cy="235379"/>
          </a:xfrm>
          <a:prstGeom prst="roundRect">
            <a:avLst/>
          </a:prstGeom>
          <a:noFill/>
          <a:ln w="38100">
            <a:solidFill>
              <a:srgbClr val="67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97789" y="2483892"/>
            <a:ext cx="61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775298" y="3095518"/>
            <a:ext cx="2400916" cy="717120"/>
          </a:xfrm>
          <a:prstGeom prst="roundRect">
            <a:avLst/>
          </a:prstGeom>
          <a:noFill/>
          <a:ln w="38100">
            <a:solidFill>
              <a:srgbClr val="67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4176214" y="3746500"/>
            <a:ext cx="3588415" cy="1562073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76339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648" y="0"/>
            <a:ext cx="12205648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for loop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Write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 program that will print numbers 1 through 10 on screen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For loop analysis</a:t>
            </a:r>
            <a:endParaRPr lang="en-US" sz="2400" dirty="0">
              <a:solidFill>
                <a:srgbClr val="000000"/>
              </a:solidFill>
            </a:endParaRPr>
          </a:p>
          <a:p>
            <a:pPr marL="4572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065827" y="1678673"/>
            <a:ext cx="1269242" cy="2497541"/>
          </a:xfrm>
          <a:prstGeom prst="roundRect">
            <a:avLst/>
          </a:prstGeom>
          <a:noFill/>
          <a:ln w="444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endParaRPr lang="en-US" sz="5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5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65827" y="2706182"/>
            <a:ext cx="1269242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2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7481" y="1524478"/>
            <a:ext cx="5076019" cy="4548776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1350990" y="2837989"/>
            <a:ext cx="376067" cy="20546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75270" y="5308573"/>
            <a:ext cx="5378718" cy="130625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1 2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770496" y="2808075"/>
            <a:ext cx="750626" cy="235379"/>
          </a:xfrm>
          <a:prstGeom prst="roundRect">
            <a:avLst/>
          </a:prstGeom>
          <a:noFill/>
          <a:ln w="38100">
            <a:solidFill>
              <a:srgbClr val="67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97789" y="2483892"/>
            <a:ext cx="61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775298" y="3095518"/>
            <a:ext cx="2400916" cy="717120"/>
          </a:xfrm>
          <a:prstGeom prst="roundRect">
            <a:avLst/>
          </a:prstGeom>
          <a:noFill/>
          <a:ln w="38100">
            <a:solidFill>
              <a:srgbClr val="67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4176214" y="3746500"/>
            <a:ext cx="3588415" cy="1562073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4353635" y="1678673"/>
            <a:ext cx="2059865" cy="914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 …</a:t>
            </a:r>
            <a:endParaRPr lang="en-US" sz="2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848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648" y="0"/>
            <a:ext cx="12205648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for loop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Write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 program that will print numbers 1 through 10 on screen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For loop analysis</a:t>
            </a:r>
            <a:endParaRPr lang="en-US" sz="2400" dirty="0">
              <a:solidFill>
                <a:srgbClr val="000000"/>
              </a:solidFill>
            </a:endParaRPr>
          </a:p>
          <a:p>
            <a:pPr marL="4572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065827" y="1678673"/>
            <a:ext cx="1269242" cy="2497541"/>
          </a:xfrm>
          <a:prstGeom prst="roundRect">
            <a:avLst/>
          </a:prstGeom>
          <a:noFill/>
          <a:ln w="444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endParaRPr lang="en-US" sz="5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5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65827" y="2706182"/>
            <a:ext cx="1269242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10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7481" y="1524478"/>
            <a:ext cx="5076019" cy="4548776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1350990" y="2837989"/>
            <a:ext cx="376067" cy="20546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75270" y="5308573"/>
            <a:ext cx="5378718" cy="130625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1 2 3 4 5 6 7 8 9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770496" y="2808075"/>
            <a:ext cx="750626" cy="235379"/>
          </a:xfrm>
          <a:prstGeom prst="roundRect">
            <a:avLst/>
          </a:prstGeom>
          <a:noFill/>
          <a:ln w="38100">
            <a:solidFill>
              <a:srgbClr val="67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97789" y="2483892"/>
            <a:ext cx="61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775298" y="3095518"/>
            <a:ext cx="2400916" cy="717120"/>
          </a:xfrm>
          <a:prstGeom prst="roundRect">
            <a:avLst/>
          </a:prstGeom>
          <a:noFill/>
          <a:ln w="38100">
            <a:solidFill>
              <a:srgbClr val="67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4176214" y="3746500"/>
            <a:ext cx="3588415" cy="1562073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57198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Statements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see a C program</a:t>
            </a:r>
            <a:endParaRPr lang="en-US" sz="2800" dirty="0">
              <a:solidFill>
                <a:srgbClr val="057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7481" y="980284"/>
            <a:ext cx="7765576" cy="563888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734568" y="1473958"/>
            <a:ext cx="3453794" cy="627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3">
              <a:spcBef>
                <a:spcPts val="0"/>
              </a:spcBef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Sequential statements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8625384" y="1269242"/>
            <a:ext cx="118667" cy="108711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744051" y="3033015"/>
            <a:ext cx="3453794" cy="627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3">
              <a:spcBef>
                <a:spcPts val="0"/>
              </a:spcBef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Selection statements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8604458" y="2561070"/>
            <a:ext cx="143232" cy="157168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713641" y="4999630"/>
            <a:ext cx="3453794" cy="627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3">
              <a:spcBef>
                <a:spcPts val="0"/>
              </a:spcBef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Loop statements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8625384" y="4708478"/>
            <a:ext cx="97740" cy="1296537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3003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648" y="0"/>
            <a:ext cx="12205648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for loop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Write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 program that will print numbers 1 through 10 on screen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For loop analysis</a:t>
            </a:r>
            <a:endParaRPr lang="en-US" sz="2400" dirty="0">
              <a:solidFill>
                <a:srgbClr val="000000"/>
              </a:solidFill>
            </a:endParaRPr>
          </a:p>
          <a:p>
            <a:pPr marL="4572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065827" y="1678673"/>
            <a:ext cx="1269242" cy="2497541"/>
          </a:xfrm>
          <a:prstGeom prst="roundRect">
            <a:avLst/>
          </a:prstGeom>
          <a:noFill/>
          <a:ln w="444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endParaRPr lang="en-US" sz="5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5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65827" y="2706182"/>
            <a:ext cx="1269242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10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7481" y="1524478"/>
            <a:ext cx="5076019" cy="4548776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1350990" y="2837989"/>
            <a:ext cx="376067" cy="20546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75270" y="5308573"/>
            <a:ext cx="5378718" cy="130625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1 2 3 4 5 6 7 8 9 10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770496" y="2808075"/>
            <a:ext cx="750626" cy="235379"/>
          </a:xfrm>
          <a:prstGeom prst="roundRect">
            <a:avLst/>
          </a:prstGeom>
          <a:noFill/>
          <a:ln w="38100">
            <a:solidFill>
              <a:srgbClr val="67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97789" y="2483892"/>
            <a:ext cx="61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775298" y="3095518"/>
            <a:ext cx="2400916" cy="717120"/>
          </a:xfrm>
          <a:prstGeom prst="roundRect">
            <a:avLst/>
          </a:prstGeom>
          <a:noFill/>
          <a:ln w="38100">
            <a:solidFill>
              <a:srgbClr val="67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4176214" y="3746500"/>
            <a:ext cx="3588415" cy="1562073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11310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648" y="0"/>
            <a:ext cx="12205648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for loop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Write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 program that will print numbers 1 through 10 on screen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For loop analysis</a:t>
            </a:r>
            <a:endParaRPr lang="en-US" sz="2400" dirty="0">
              <a:solidFill>
                <a:srgbClr val="000000"/>
              </a:solidFill>
            </a:endParaRPr>
          </a:p>
          <a:p>
            <a:pPr marL="4572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065827" y="1678673"/>
            <a:ext cx="1269242" cy="2497541"/>
          </a:xfrm>
          <a:prstGeom prst="roundRect">
            <a:avLst/>
          </a:prstGeom>
          <a:noFill/>
          <a:ln w="444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endParaRPr lang="en-US" sz="5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5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65827" y="2706182"/>
            <a:ext cx="1269242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10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7481" y="1524478"/>
            <a:ext cx="5076019" cy="4548776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1350990" y="2837989"/>
            <a:ext cx="376067" cy="20546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75270" y="5308573"/>
            <a:ext cx="5378718" cy="130625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1 2 3 4 5 6 7 8 9 10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62071" y="2808075"/>
            <a:ext cx="409428" cy="235379"/>
          </a:xfrm>
          <a:prstGeom prst="roundRect">
            <a:avLst/>
          </a:prstGeom>
          <a:noFill/>
          <a:ln w="38100">
            <a:solidFill>
              <a:srgbClr val="67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0" idx="3"/>
          </p:cNvCxnSpPr>
          <p:nvPr/>
        </p:nvCxnSpPr>
        <p:spPr>
          <a:xfrm>
            <a:off x="3971499" y="2925765"/>
            <a:ext cx="4094328" cy="33605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27179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648" y="0"/>
            <a:ext cx="12205648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for loop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Write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 program that will print numbers 1 through 10 on screen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For loop analysis</a:t>
            </a:r>
            <a:endParaRPr lang="en-US" sz="2400" dirty="0">
              <a:solidFill>
                <a:srgbClr val="000000"/>
              </a:solidFill>
            </a:endParaRPr>
          </a:p>
          <a:p>
            <a:pPr marL="4572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065827" y="1678673"/>
            <a:ext cx="1269242" cy="2497541"/>
          </a:xfrm>
          <a:prstGeom prst="roundRect">
            <a:avLst/>
          </a:prstGeom>
          <a:noFill/>
          <a:ln w="444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endParaRPr lang="en-US" sz="5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5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65827" y="2706182"/>
            <a:ext cx="1269242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11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7481" y="1524478"/>
            <a:ext cx="5076019" cy="4548776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1350990" y="2837989"/>
            <a:ext cx="376067" cy="20546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75270" y="5308573"/>
            <a:ext cx="5378718" cy="130625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1 2 3 4 5 6 7 8 9 10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62071" y="2808075"/>
            <a:ext cx="409428" cy="235379"/>
          </a:xfrm>
          <a:prstGeom prst="roundRect">
            <a:avLst/>
          </a:prstGeom>
          <a:noFill/>
          <a:ln w="38100">
            <a:solidFill>
              <a:srgbClr val="67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0" idx="3"/>
          </p:cNvCxnSpPr>
          <p:nvPr/>
        </p:nvCxnSpPr>
        <p:spPr>
          <a:xfrm>
            <a:off x="3971499" y="2925765"/>
            <a:ext cx="4094328" cy="33605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03433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648" y="0"/>
            <a:ext cx="12205648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for loop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Write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 program that will print numbers 1 through 10 on screen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For loop analysis</a:t>
            </a:r>
            <a:endParaRPr lang="en-US" sz="2400" dirty="0">
              <a:solidFill>
                <a:srgbClr val="000000"/>
              </a:solidFill>
            </a:endParaRPr>
          </a:p>
          <a:p>
            <a:pPr marL="4572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065827" y="1678673"/>
            <a:ext cx="1269242" cy="2497541"/>
          </a:xfrm>
          <a:prstGeom prst="roundRect">
            <a:avLst/>
          </a:prstGeom>
          <a:noFill/>
          <a:ln w="444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endParaRPr lang="en-US" sz="5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5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65827" y="2706182"/>
            <a:ext cx="1269242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11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7481" y="1524478"/>
            <a:ext cx="5076019" cy="4548776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1350990" y="2837989"/>
            <a:ext cx="376067" cy="20546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75270" y="5308573"/>
            <a:ext cx="5378718" cy="130625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1 2 3 4 5 6 7 8 9 10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770496" y="2808075"/>
            <a:ext cx="750626" cy="235379"/>
          </a:xfrm>
          <a:prstGeom prst="roundRect">
            <a:avLst/>
          </a:prstGeom>
          <a:noFill/>
          <a:ln w="38100">
            <a:solidFill>
              <a:srgbClr val="67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797789" y="248389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353635" y="1678673"/>
            <a:ext cx="2059865" cy="914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Terminate loop </a:t>
            </a:r>
            <a:endParaRPr lang="en-US" sz="2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918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648" y="0"/>
            <a:ext cx="12205648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for loop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Write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 program that will print numbers 1 through 10 on screen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For loop analysis</a:t>
            </a:r>
            <a:endParaRPr lang="en-US" sz="2400" dirty="0">
              <a:solidFill>
                <a:srgbClr val="000000"/>
              </a:solidFill>
            </a:endParaRPr>
          </a:p>
          <a:p>
            <a:pPr marL="4572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065827" y="1678673"/>
            <a:ext cx="1269242" cy="2497541"/>
          </a:xfrm>
          <a:prstGeom prst="roundRect">
            <a:avLst/>
          </a:prstGeom>
          <a:noFill/>
          <a:ln w="444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endParaRPr lang="en-US" sz="5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5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65827" y="2706182"/>
            <a:ext cx="1269242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11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7481" y="1524478"/>
            <a:ext cx="5076019" cy="4548776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1350990" y="4134533"/>
            <a:ext cx="376067" cy="20546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75270" y="4648091"/>
            <a:ext cx="5378718" cy="1966741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1 2 3 4 5 6 7 8 9 10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539023" y="4339998"/>
            <a:ext cx="3497873" cy="1405709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91550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648" y="0"/>
            <a:ext cx="12205648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for loop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Write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 program that will print numbers 1 through 10 on screen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For loop analysis</a:t>
            </a:r>
            <a:endParaRPr lang="en-US" sz="2400" dirty="0">
              <a:solidFill>
                <a:srgbClr val="000000"/>
              </a:solidFill>
            </a:endParaRPr>
          </a:p>
          <a:p>
            <a:pPr marL="4572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065827" y="1678673"/>
            <a:ext cx="1269242" cy="2497541"/>
          </a:xfrm>
          <a:prstGeom prst="roundRect">
            <a:avLst/>
          </a:prstGeom>
          <a:noFill/>
          <a:ln w="444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endParaRPr lang="en-US" sz="5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5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65827" y="2706182"/>
            <a:ext cx="1269242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11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7481" y="1524478"/>
            <a:ext cx="5076019" cy="4548776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1350990" y="4134533"/>
            <a:ext cx="376067" cy="20546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75270" y="4648091"/>
            <a:ext cx="5378718" cy="1966741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1 2 3 4 5 6 7 8 9 10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 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39023" y="4339998"/>
            <a:ext cx="3497873" cy="1405709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25632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648" y="0"/>
            <a:ext cx="12205648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for loop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Write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 program that will print numbers 1 through 10 on screen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For loop analysis</a:t>
            </a:r>
            <a:endParaRPr lang="en-US" sz="2400" dirty="0">
              <a:solidFill>
                <a:srgbClr val="000000"/>
              </a:solidFill>
            </a:endParaRPr>
          </a:p>
          <a:p>
            <a:pPr marL="4572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065827" y="1678673"/>
            <a:ext cx="1269242" cy="2497541"/>
          </a:xfrm>
          <a:prstGeom prst="roundRect">
            <a:avLst/>
          </a:prstGeom>
          <a:noFill/>
          <a:ln w="444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endParaRPr lang="en-US" sz="5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5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65827" y="2706182"/>
            <a:ext cx="1269242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11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7481" y="1524478"/>
            <a:ext cx="5076019" cy="4548776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1350990" y="4393843"/>
            <a:ext cx="376067" cy="20546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75270" y="4648091"/>
            <a:ext cx="5378718" cy="1966741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1 2 3 4 5 6 7 8 9 10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 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487606" y="4599308"/>
            <a:ext cx="3587664" cy="1719605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89449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648" y="0"/>
            <a:ext cx="12205648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for loop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Write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 program that will print numbers 1 through 10 on screen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For loop analysis</a:t>
            </a:r>
            <a:endParaRPr lang="en-US" sz="2400" dirty="0">
              <a:solidFill>
                <a:srgbClr val="000000"/>
              </a:solidFill>
            </a:endParaRPr>
          </a:p>
          <a:p>
            <a:pPr marL="4572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065827" y="1678673"/>
            <a:ext cx="1269242" cy="2497541"/>
          </a:xfrm>
          <a:prstGeom prst="roundRect">
            <a:avLst/>
          </a:prstGeom>
          <a:noFill/>
          <a:ln w="444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endParaRPr lang="en-US" sz="5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5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65827" y="2706182"/>
            <a:ext cx="1269242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11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7481" y="1524478"/>
            <a:ext cx="5076019" cy="4548776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1350990" y="4393843"/>
            <a:ext cx="376067" cy="20546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75270" y="4648091"/>
            <a:ext cx="5378718" cy="1966741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1 2 3 4 5 6 7 8 9 10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 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value of 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11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487606" y="4599308"/>
            <a:ext cx="3587664" cy="1719605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28866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648" y="0"/>
            <a:ext cx="12205648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loop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while loop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Write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 program that will print numbers 1 through 10 on screen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For loop analysis</a:t>
            </a:r>
            <a:endParaRPr lang="en-US" sz="2400" dirty="0">
              <a:solidFill>
                <a:srgbClr val="000000"/>
              </a:solidFill>
            </a:endParaRPr>
          </a:p>
          <a:p>
            <a:pPr marL="4572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7481" y="1524478"/>
            <a:ext cx="4940489" cy="50946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13500" y="1524477"/>
            <a:ext cx="4437380" cy="509468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716258" y="2729131"/>
            <a:ext cx="2644726" cy="1561513"/>
          </a:xfrm>
          <a:prstGeom prst="roundRect">
            <a:avLst/>
          </a:prstGeom>
          <a:noFill/>
          <a:ln w="38100">
            <a:solidFill>
              <a:srgbClr val="9B2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656747" y="2771336"/>
            <a:ext cx="2644726" cy="2067950"/>
          </a:xfrm>
          <a:prstGeom prst="roundRect">
            <a:avLst/>
          </a:prstGeom>
          <a:noFill/>
          <a:ln w="38100">
            <a:solidFill>
              <a:srgbClr val="9B2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-Right Arrow 6"/>
          <p:cNvSpPr/>
          <p:nvPr/>
        </p:nvSpPr>
        <p:spPr>
          <a:xfrm>
            <a:off x="4360983" y="3249637"/>
            <a:ext cx="2295763" cy="850392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are same</a:t>
            </a:r>
            <a:endParaRPr lang="en-US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22696" y="2912012"/>
            <a:ext cx="448204" cy="33762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763232" y="2813539"/>
            <a:ext cx="448204" cy="33762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54922" y="2909664"/>
            <a:ext cx="719797" cy="3376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316634" y="3024555"/>
            <a:ext cx="719797" cy="3376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772529" y="3305909"/>
            <a:ext cx="2278966" cy="83632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890823" y="3458309"/>
            <a:ext cx="2278966" cy="68392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526300" y="2907318"/>
            <a:ext cx="511128" cy="337625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117971" y="4187006"/>
            <a:ext cx="511128" cy="337625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3880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7" grpId="0" animBg="1"/>
      <p:bldP spid="8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648" y="0"/>
            <a:ext cx="12205648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loop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while loop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Write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 program that will print numbers 1 through 10 on screen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For loop analysis</a:t>
            </a:r>
            <a:endParaRPr lang="en-US" sz="2400" dirty="0">
              <a:solidFill>
                <a:srgbClr val="000000"/>
              </a:solidFill>
            </a:endParaRPr>
          </a:p>
          <a:p>
            <a:pPr marL="4572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638" y="1524478"/>
            <a:ext cx="3841361" cy="50946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38823" y="1524477"/>
            <a:ext cx="3976878" cy="509468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14992" y="2729131"/>
            <a:ext cx="2256714" cy="1561513"/>
          </a:xfrm>
          <a:prstGeom prst="roundRect">
            <a:avLst/>
          </a:prstGeom>
          <a:noFill/>
          <a:ln w="38100">
            <a:solidFill>
              <a:srgbClr val="9B2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088603" y="2771336"/>
            <a:ext cx="2416269" cy="2067950"/>
          </a:xfrm>
          <a:prstGeom prst="roundRect">
            <a:avLst/>
          </a:prstGeom>
          <a:noFill/>
          <a:ln w="38100">
            <a:solidFill>
              <a:srgbClr val="9B2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6838" y="2912012"/>
            <a:ext cx="382447" cy="33762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265685" y="2813539"/>
            <a:ext cx="388202" cy="33762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19461" y="2909664"/>
            <a:ext cx="535143" cy="3376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05439" y="3024555"/>
            <a:ext cx="538116" cy="3376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8687" y="3305909"/>
            <a:ext cx="1944615" cy="83632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365981" y="3458309"/>
            <a:ext cx="1789159" cy="68392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711132" y="2907318"/>
            <a:ext cx="436139" cy="337625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634071" y="4187006"/>
            <a:ext cx="382116" cy="337625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38495" y="1524476"/>
            <a:ext cx="4136228" cy="5094687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175156" y="2729131"/>
            <a:ext cx="2416269" cy="2067950"/>
          </a:xfrm>
          <a:prstGeom prst="roundRect">
            <a:avLst/>
          </a:prstGeom>
          <a:noFill/>
          <a:ln w="38100">
            <a:solidFill>
              <a:srgbClr val="9B2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393765" y="2750512"/>
            <a:ext cx="382447" cy="27404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065823" y="4421875"/>
            <a:ext cx="538116" cy="30735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487128" y="3320916"/>
            <a:ext cx="1851681" cy="68392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744330" y="4025505"/>
            <a:ext cx="382116" cy="337625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-Right Arrow 29"/>
          <p:cNvSpPr/>
          <p:nvPr/>
        </p:nvSpPr>
        <p:spPr>
          <a:xfrm>
            <a:off x="0" y="5802038"/>
            <a:ext cx="12192000" cy="850392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are same</a:t>
            </a:r>
            <a:endParaRPr lang="en-US" sz="4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8592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8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Statements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flow of execution in a program or function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kinds of execution flow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" indent="0">
              <a:buNone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2200" lvl="1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of the program is sequential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92200" lvl="1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2200" lvl="1" indent="-342900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structure which chooses alternative to execute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92200" lvl="1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2200" lvl="1" indent="-342900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Repetition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structure which repeats a group of statements.</a:t>
            </a:r>
          </a:p>
          <a:p>
            <a:pPr marL="4572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15850" y="4150124"/>
            <a:ext cx="8795300" cy="129266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189970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648" y="0"/>
            <a:ext cx="12205648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Write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 program that will print numbers 1 through 10 on screen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For loop analysis</a:t>
            </a:r>
            <a:endParaRPr lang="en-US" sz="2400" dirty="0">
              <a:solidFill>
                <a:srgbClr val="000000"/>
              </a:solidFill>
            </a:endParaRPr>
          </a:p>
          <a:p>
            <a:pPr marL="4572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54769" y="1478161"/>
            <a:ext cx="4936850" cy="50946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13498" y="1557743"/>
            <a:ext cx="4437381" cy="5094687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794078" y="1478161"/>
            <a:ext cx="4899546" cy="71912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produce same result</a:t>
            </a:r>
            <a:endParaRPr lang="en-US" sz="3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20071" y="4978746"/>
            <a:ext cx="5873553" cy="161726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3090267" y="2276872"/>
            <a:ext cx="6646459" cy="4663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they are different in some situation</a:t>
            </a:r>
            <a:endParaRPr lang="en-US" sz="3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3546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648" y="0"/>
            <a:ext cx="12205648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While-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dowhile</a:t>
            </a:r>
            <a:endParaRPr lang="en-US" sz="2400" dirty="0">
              <a:solidFill>
                <a:srgbClr val="FF0000"/>
              </a:solidFill>
            </a:endParaRPr>
          </a:p>
          <a:p>
            <a:pPr marL="45720" indent="0">
              <a:buNone/>
            </a:pP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7481" y="980283"/>
            <a:ext cx="4940489" cy="56388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13500" y="1089830"/>
            <a:ext cx="4437380" cy="5529333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613659" y="2252039"/>
            <a:ext cx="2385133" cy="2347256"/>
          </a:xfrm>
          <a:prstGeom prst="roundRect">
            <a:avLst/>
          </a:prstGeom>
          <a:noFill/>
          <a:ln w="38100">
            <a:solidFill>
              <a:srgbClr val="9B2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27013" y="2308903"/>
            <a:ext cx="620402" cy="3376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581444" y="2390791"/>
            <a:ext cx="2385133" cy="2347256"/>
          </a:xfrm>
          <a:prstGeom prst="roundRect">
            <a:avLst/>
          </a:prstGeom>
          <a:noFill/>
          <a:ln w="38100">
            <a:solidFill>
              <a:srgbClr val="9B2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42565" y="2424260"/>
            <a:ext cx="620402" cy="3376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70733" y="2529543"/>
            <a:ext cx="754604" cy="3376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439341" y="221083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52765" y="3229880"/>
            <a:ext cx="1777335" cy="9599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7481" y="5663821"/>
            <a:ext cx="4940489" cy="95534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13500" y="5670005"/>
            <a:ext cx="443738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88835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648" y="-4"/>
            <a:ext cx="12205648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loop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code and analysis these code…</a:t>
            </a:r>
          </a:p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3303" y="1378424"/>
            <a:ext cx="4080680" cy="52407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63069" y="1378424"/>
            <a:ext cx="7211989" cy="524074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08298" y="1046168"/>
            <a:ext cx="11761755" cy="914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these code and try to understand the output</a:t>
            </a:r>
            <a:endParaRPr lang="en-US" sz="3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08298" y="6018662"/>
            <a:ext cx="11761755" cy="60050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Rewrite various </a:t>
            </a:r>
            <a:r>
              <a:rPr lang="en-US" sz="360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nesting loop </a:t>
            </a:r>
            <a:r>
              <a:rPr lang="en-US" sz="3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analyze the output</a:t>
            </a:r>
            <a:endParaRPr lang="en-US" sz="3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6536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20" y="-3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/>
          <a:lstStyle/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endParaRPr lang="en-US" sz="2400" i="1" kern="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6000" kern="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You.</a:t>
            </a:r>
          </a:p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endParaRPr lang="en-US" sz="2400" kern="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6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and Answer</a:t>
            </a:r>
            <a:endParaRPr lang="en-US" sz="6000" kern="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5372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20" y="-3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/>
          <a:lstStyle/>
          <a:p>
            <a:pPr marL="0" lvl="0" indent="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None/>
            </a:pPr>
            <a:r>
              <a:rPr lang="en-US" sz="2400" u="sng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Books:</a:t>
            </a:r>
          </a:p>
          <a:p>
            <a:pPr marL="457200" lvl="0" indent="-45720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Font typeface="+mj-lt"/>
              <a:buAutoNum type="arabicPeriod"/>
            </a:pPr>
            <a:r>
              <a:rPr lang="en-US" sz="2400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in ANSI C </a:t>
            </a:r>
            <a:r>
              <a:rPr lang="en-US" sz="2400" i="1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E. Balagurusamy</a:t>
            </a:r>
          </a:p>
          <a:p>
            <a:pPr marL="457200" indent="-45720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 yourself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 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Herbert 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Shield</a:t>
            </a:r>
          </a:p>
          <a:p>
            <a:pPr marL="457200" indent="-45720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With C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By Byron Gottfried</a:t>
            </a:r>
            <a:endParaRPr lang="en-US" sz="2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Font typeface="+mj-lt"/>
              <a:buAutoNum type="arabicPeriod"/>
            </a:pPr>
            <a:endParaRPr lang="en-US" sz="2400" i="1" kern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2400" u="sng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Web:</a:t>
            </a:r>
          </a:p>
          <a:p>
            <a:pPr marL="457200" lvl="0" indent="-457200" fontAlgn="base">
              <a:lnSpc>
                <a:spcPct val="114000"/>
              </a:lnSpc>
              <a:spcBef>
                <a:spcPts val="0"/>
              </a:spcBef>
              <a:buClr>
                <a:srgbClr val="0579CD"/>
              </a:buClr>
              <a:buAutoNum type="arabicPeriod"/>
            </a:pPr>
            <a:r>
              <a:rPr lang="en-US" sz="2400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www.wikbooks.org</a:t>
            </a:r>
          </a:p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endParaRPr lang="en-US" sz="2400" kern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None/>
            </a:pPr>
            <a:r>
              <a:rPr lang="en-US" sz="2400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 other slide, books and web search.</a:t>
            </a:r>
            <a:endParaRPr lang="en-US" sz="2400" kern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2236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648" y="0"/>
            <a:ext cx="12205648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programing situations!!!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Write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 program that will print numbers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1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10 on screen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Write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 program that will print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numbers from 1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n, where 1&lt;=n&lt;=1000.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Write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 program that will print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to our CSE family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1000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 on screen.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Write a C program that will print all even numbers between 1 and 100.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C program that will print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s where,</a:t>
            </a:r>
          </a:p>
          <a:p>
            <a:pPr marL="4572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s = 1+2+3+ …… +n</a:t>
            </a:r>
          </a:p>
          <a:p>
            <a:pPr marL="4572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s = 2+4+8+ …… up to n</a:t>
            </a:r>
            <a:r>
              <a:rPr lang="en-US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term.</a:t>
            </a:r>
          </a:p>
          <a:p>
            <a:pPr marL="4572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s = l+…… +n+(n+2)+(n+4)+……+u, where l&lt;=n&lt;=u</a:t>
            </a:r>
          </a:p>
          <a:p>
            <a:pPr marL="4572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s = 5+11/2+6+13/2+…… up to n</a:t>
            </a:r>
            <a:r>
              <a:rPr lang="en-US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term.</a:t>
            </a:r>
          </a:p>
          <a:p>
            <a:pPr marL="4572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Write a C program that will print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prime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7833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648" y="0"/>
            <a:ext cx="12205648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programing situations!!!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Write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 program that will print numbers 1 through 10 on screen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How?</a:t>
            </a:r>
            <a:endParaRPr lang="en-US" sz="2400" dirty="0">
              <a:solidFill>
                <a:srgbClr val="000000"/>
              </a:solidFill>
            </a:endParaRPr>
          </a:p>
          <a:p>
            <a:pPr marL="4572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38188" y="1493836"/>
            <a:ext cx="4312692" cy="2251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98498" y="1493836"/>
            <a:ext cx="2413238" cy="35824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3178" y="1493836"/>
            <a:ext cx="2618869" cy="51253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08809" y="4872038"/>
            <a:ext cx="6337968" cy="173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2781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648" y="0"/>
            <a:ext cx="12205648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programing situations!!!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Write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 program that will print numbers 1 through 10 on screen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How?</a:t>
            </a:r>
            <a:endParaRPr lang="en-US" sz="2400" dirty="0">
              <a:solidFill>
                <a:srgbClr val="000000"/>
              </a:solidFill>
            </a:endParaRPr>
          </a:p>
          <a:p>
            <a:pPr marL="4572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3178" y="1493836"/>
            <a:ext cx="2618869" cy="51253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25639" y="1496619"/>
            <a:ext cx="2400226" cy="35285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08809" y="5472398"/>
            <a:ext cx="4143375" cy="1133475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 rot="1090803">
            <a:off x="3689820" y="5809698"/>
            <a:ext cx="867763" cy="34210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>
            <a:off x="6213806" y="4923172"/>
            <a:ext cx="733379" cy="3421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2358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648" y="0"/>
            <a:ext cx="12205648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programing situations!!!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Write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 program that will print numbers 1 through 10 on screen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How?</a:t>
            </a:r>
            <a:endParaRPr lang="en-US" sz="2400" dirty="0">
              <a:solidFill>
                <a:srgbClr val="000000"/>
              </a:solidFill>
            </a:endParaRPr>
          </a:p>
          <a:p>
            <a:pPr marL="4572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3178" y="1493836"/>
            <a:ext cx="2618869" cy="51253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25639" y="1496619"/>
            <a:ext cx="2400226" cy="352854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065827" y="1678673"/>
            <a:ext cx="1269242" cy="2497541"/>
          </a:xfrm>
          <a:prstGeom prst="roundRect">
            <a:avLst/>
          </a:prstGeom>
          <a:noFill/>
          <a:ln w="444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endParaRPr lang="en-US" sz="5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5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65827" y="2706182"/>
            <a:ext cx="1269242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cs typeface="Times New Roman" panose="02020603050405020304" pitchFamily="18" charset="0"/>
              </a:rPr>
              <a:t>UK</a:t>
            </a:r>
            <a:endParaRPr lang="en-US" sz="4400" dirty="0">
              <a:cs typeface="Times New Roman" panose="02020603050405020304" pitchFamily="18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1253178" y="1921298"/>
            <a:ext cx="376067" cy="12115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517274" y="2237474"/>
            <a:ext cx="376067" cy="12115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56351" y="5203722"/>
            <a:ext cx="5378718" cy="130625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Output</a:t>
            </a:r>
          </a:p>
          <a:p>
            <a:pPr algn="ctr"/>
            <a:endParaRPr lang="en-US" sz="4400" dirty="0"/>
          </a:p>
        </p:txBody>
      </p:sp>
      <p:sp>
        <p:nvSpPr>
          <p:cNvPr id="9" name="Chevron 8"/>
          <p:cNvSpPr/>
          <p:nvPr/>
        </p:nvSpPr>
        <p:spPr>
          <a:xfrm>
            <a:off x="7328848" y="2934269"/>
            <a:ext cx="648405" cy="484632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7320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6" grpId="0" animBg="1"/>
      <p:bldP spid="17" grpId="0" animBg="1"/>
      <p:bldP spid="9" grpId="0" animBg="1"/>
    </p:bldLst>
  </p:timing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1743</Words>
  <Application>Microsoft Office PowerPoint</Application>
  <PresentationFormat>Custom</PresentationFormat>
  <Paragraphs>435</Paragraphs>
  <Slides>54</Slides>
  <Notes>54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Banded Design Blue 16x9</vt:lpstr>
      <vt:lpstr>3_Banded Design Blue 16x9</vt:lpstr>
      <vt:lpstr>4_Banded Design Blue 16x9</vt:lpstr>
      <vt:lpstr>Control Statements</vt:lpstr>
      <vt:lpstr>Outline</vt:lpstr>
      <vt:lpstr>Control Statements</vt:lpstr>
      <vt:lpstr>Control Statements</vt:lpstr>
      <vt:lpstr>Control Statements</vt:lpstr>
      <vt:lpstr>Some programing situations!!!</vt:lpstr>
      <vt:lpstr>Some programing situations!!!</vt:lpstr>
      <vt:lpstr>Some programing situations!!!</vt:lpstr>
      <vt:lpstr>Some programing situations!!!</vt:lpstr>
      <vt:lpstr>Some programing situations!!!</vt:lpstr>
      <vt:lpstr>Some programing situations!!!</vt:lpstr>
      <vt:lpstr>Some programing situations!!!</vt:lpstr>
      <vt:lpstr>Some programing situations!!!</vt:lpstr>
      <vt:lpstr>Some programing situations!!!</vt:lpstr>
      <vt:lpstr>Some programing situations!!!</vt:lpstr>
      <vt:lpstr>Some programing situations!!!</vt:lpstr>
      <vt:lpstr>Some programing situations!!!</vt:lpstr>
      <vt:lpstr>Some programing situations!!!</vt:lpstr>
      <vt:lpstr>Some programing situations!!!</vt:lpstr>
      <vt:lpstr>Some programing situations!!!</vt:lpstr>
      <vt:lpstr>Some programing situations!!!</vt:lpstr>
      <vt:lpstr>Some programing situations!!!</vt:lpstr>
      <vt:lpstr>Some programing situations!!!</vt:lpstr>
      <vt:lpstr>Using for loop</vt:lpstr>
      <vt:lpstr>Using for loop</vt:lpstr>
      <vt:lpstr>Using for loop</vt:lpstr>
      <vt:lpstr>Using for loop</vt:lpstr>
      <vt:lpstr>Using for loop</vt:lpstr>
      <vt:lpstr>Using for loop</vt:lpstr>
      <vt:lpstr>Using for loop</vt:lpstr>
      <vt:lpstr>Using for loop</vt:lpstr>
      <vt:lpstr>Using for loop</vt:lpstr>
      <vt:lpstr>Using for loop</vt:lpstr>
      <vt:lpstr>Using for loop</vt:lpstr>
      <vt:lpstr>Using for loop</vt:lpstr>
      <vt:lpstr>Using for loop</vt:lpstr>
      <vt:lpstr>Using for loop</vt:lpstr>
      <vt:lpstr>Using for loop</vt:lpstr>
      <vt:lpstr>Using for loop</vt:lpstr>
      <vt:lpstr>Using for loop</vt:lpstr>
      <vt:lpstr>Using for loop</vt:lpstr>
      <vt:lpstr>Using for loop</vt:lpstr>
      <vt:lpstr>Using for loop</vt:lpstr>
      <vt:lpstr>Using for loop</vt:lpstr>
      <vt:lpstr>Using for loop</vt:lpstr>
      <vt:lpstr>Using for loop</vt:lpstr>
      <vt:lpstr>Using for loop</vt:lpstr>
      <vt:lpstr>for loop vs while loop</vt:lpstr>
      <vt:lpstr>for loop vs while loop vs do while loop</vt:lpstr>
      <vt:lpstr>while loop vs do while loop</vt:lpstr>
      <vt:lpstr>while loop vs do while loop</vt:lpstr>
      <vt:lpstr>Nested loop</vt:lpstr>
      <vt:lpstr>Slide 53</vt:lpstr>
      <vt:lpstr>References</vt:lpstr>
    </vt:vector>
  </TitlesOfParts>
  <Company>iu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Project Plan</dc:title>
  <dc:creator>USER</dc:creator>
  <cp:lastModifiedBy>User</cp:lastModifiedBy>
  <cp:revision>907</cp:revision>
  <dcterms:created xsi:type="dcterms:W3CDTF">2015-02-08T14:48:49Z</dcterms:created>
  <dcterms:modified xsi:type="dcterms:W3CDTF">2015-07-09T03:08:48Z</dcterms:modified>
</cp:coreProperties>
</file>