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77" r:id="rId2"/>
    <p:sldId id="256" r:id="rId3"/>
    <p:sldId id="278" r:id="rId4"/>
    <p:sldId id="258" r:id="rId5"/>
    <p:sldId id="279" r:id="rId6"/>
    <p:sldId id="259" r:id="rId7"/>
    <p:sldId id="260" r:id="rId8"/>
    <p:sldId id="282" r:id="rId9"/>
    <p:sldId id="280" r:id="rId10"/>
    <p:sldId id="261" r:id="rId11"/>
    <p:sldId id="281" r:id="rId12"/>
    <p:sldId id="262" r:id="rId13"/>
    <p:sldId id="263" r:id="rId14"/>
    <p:sldId id="264" r:id="rId15"/>
    <p:sldId id="265" r:id="rId16"/>
    <p:sldId id="283" r:id="rId17"/>
    <p:sldId id="284" r:id="rId18"/>
    <p:sldId id="285" r:id="rId19"/>
    <p:sldId id="266" r:id="rId20"/>
    <p:sldId id="268" r:id="rId21"/>
    <p:sldId id="269" r:id="rId22"/>
    <p:sldId id="271" r:id="rId23"/>
    <p:sldId id="270" r:id="rId24"/>
    <p:sldId id="272" r:id="rId25"/>
    <p:sldId id="273" r:id="rId26"/>
    <p:sldId id="274" r:id="rId27"/>
    <p:sldId id="275" r:id="rId28"/>
    <p:sldId id="276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20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A374D0-FEB5-4278-9DF9-2020D5AB9C5C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8DF150-E1D8-4877-AFF8-69DDDCE089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A374D0-FEB5-4278-9DF9-2020D5AB9C5C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8DF150-E1D8-4877-AFF8-69DDDCE089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A374D0-FEB5-4278-9DF9-2020D5AB9C5C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8DF150-E1D8-4877-AFF8-69DDDCE089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A374D0-FEB5-4278-9DF9-2020D5AB9C5C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8DF150-E1D8-4877-AFF8-69DDDCE089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A374D0-FEB5-4278-9DF9-2020D5AB9C5C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8DF150-E1D8-4877-AFF8-69DDDCE089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A374D0-FEB5-4278-9DF9-2020D5AB9C5C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8DF150-E1D8-4877-AFF8-69DDDCE089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A374D0-FEB5-4278-9DF9-2020D5AB9C5C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8DF150-E1D8-4877-AFF8-69DDDCE089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A374D0-FEB5-4278-9DF9-2020D5AB9C5C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8DF150-E1D8-4877-AFF8-69DDDCE089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A374D0-FEB5-4278-9DF9-2020D5AB9C5C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8DF150-E1D8-4877-AFF8-69DDDCE089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9CA374D0-FEB5-4278-9DF9-2020D5AB9C5C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8DF150-E1D8-4877-AFF8-69DDDCE089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A374D0-FEB5-4278-9DF9-2020D5AB9C5C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8DF150-E1D8-4877-AFF8-69DDDCE089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A374D0-FEB5-4278-9DF9-2020D5AB9C5C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98DF150-E1D8-4877-AFF8-69DDDCE089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>
          <a:xfrm>
            <a:off x="1378634" y="1322363"/>
            <a:ext cx="10813367" cy="3404382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in Java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36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475915" y="1468638"/>
            <a:ext cx="8769272" cy="446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java 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try-catch:</a:t>
            </a:r>
            <a:endParaRPr kumimoji="0" lang="en-US" sz="22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try{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//code that may throw exception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}catch(Exception_class_Name ref){}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try-finally 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try{  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//code that may throw exception  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}finally{} 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0535"/>
            <a:ext cx="10515600" cy="72669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Try-Catch-Finally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7099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4117"/>
          </a:xfrm>
        </p:spPr>
        <p:txBody>
          <a:bodyPr>
            <a:normAutofit/>
          </a:bodyPr>
          <a:lstStyle/>
          <a:p>
            <a:r>
              <a:rPr lang="en-US" dirty="0" smtClean="0"/>
              <a:t>     Problem </a:t>
            </a:r>
            <a:r>
              <a:rPr lang="en-US" dirty="0"/>
              <a:t>without exception </a:t>
            </a:r>
            <a:r>
              <a:rPr lang="en-US" dirty="0" smtClean="0"/>
              <a:t>handling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9650" y="1937613"/>
            <a:ext cx="8891831" cy="32485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ExceptionExample {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args)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int data = 50 /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System.out.println("rest the code ....");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1689" y="5545424"/>
            <a:ext cx="7461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Exception </a:t>
            </a:r>
            <a:r>
              <a:rPr lang="en-US" b="1" dirty="0">
                <a:solidFill>
                  <a:srgbClr val="FF0000"/>
                </a:solidFill>
              </a:rPr>
              <a:t>in thread "main" java.lang.ArithmeticException: / by zero</a:t>
            </a:r>
          </a:p>
        </p:txBody>
      </p:sp>
    </p:spTree>
    <p:extLst>
      <p:ext uri="{BB962C8B-B14F-4D97-AF65-F5344CB8AC3E}">
        <p14:creationId xmlns="" xmlns:p14="http://schemas.microsoft.com/office/powerpoint/2010/main" val="176616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5748" y="1248516"/>
            <a:ext cx="5866227" cy="4581214"/>
          </a:xfr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ExceptionExample {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args)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try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int data = 50 / 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(ArithmeticException e)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System.out.println(e);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System.out.println("rest the code ....");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581" y="215000"/>
            <a:ext cx="9778219" cy="7130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by exception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Try-Catch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5201" y="5321901"/>
            <a:ext cx="461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java.lang.ArithmeticException: / by zero</a:t>
            </a: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the code ....</a:t>
            </a:r>
          </a:p>
        </p:txBody>
      </p:sp>
    </p:spTree>
    <p:extLst>
      <p:ext uri="{BB962C8B-B14F-4D97-AF65-F5344CB8AC3E}">
        <p14:creationId xmlns="" xmlns:p14="http://schemas.microsoft.com/office/powerpoint/2010/main" val="347144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10" y="736980"/>
            <a:ext cx="9184943" cy="589583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581" y="174058"/>
            <a:ext cx="9764571" cy="56292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working of java try-catch block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983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853" y="1078176"/>
            <a:ext cx="9721948" cy="53908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MultipleCatch {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args)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try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int a[] = new int[5];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a[5] = 30 / 0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(ArithmeticException e)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System.out.println("task1 is completed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(ArrayIndexOutOfBoundsException e)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System.out.println("task 2 completed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(Exception e)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System.out.println("common task completed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System.out.println("rest of the code...");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056" y="201354"/>
            <a:ext cx="9679745" cy="767639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atch multiple exceptions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39869" y="5453377"/>
            <a:ext cx="2552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task1 is completed</a:t>
            </a: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 of the code...</a:t>
            </a:r>
          </a:p>
        </p:txBody>
      </p:sp>
    </p:spTree>
    <p:extLst>
      <p:ext uri="{BB962C8B-B14F-4D97-AF65-F5344CB8AC3E}">
        <p14:creationId xmlns="" xmlns:p14="http://schemas.microsoft.com/office/powerpoint/2010/main" val="3083051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6936" y="1105470"/>
            <a:ext cx="9496865" cy="54318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MultipleCatch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args)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try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int a[] = new int[5];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a[5] = 30 / 0;        }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 (Exception e)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System.out.println("common task completed");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 (ArithmeticException e)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System.out.println("task1 is completed");        }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 (ArrayIndexOutOfBoundsException e)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System.out.println("task 2 completed");        }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("rest of the code...");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1" y="-1"/>
            <a:ext cx="9848555" cy="85812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 error (Not hierarchy maintained!)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7325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6597" y="1351129"/>
            <a:ext cx="9732113" cy="5199797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finally block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block that is used to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important code such as closing connection, stream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finally block is always executed whether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is handled or not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finally block must be followed by try or catch block.</a:t>
            </a: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java finally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block in java can be used to put "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cleanup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code such as closing a file, closing connection etc.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1353"/>
            <a:ext cx="9525000" cy="658456"/>
          </a:xfrm>
        </p:spPr>
        <p:txBody>
          <a:bodyPr>
            <a:normAutofit fontScale="90000"/>
          </a:bodyPr>
          <a:lstStyle/>
          <a:p>
            <a:r>
              <a:rPr lang="en-US" dirty="0"/>
              <a:t>Java finally </a:t>
            </a:r>
            <a:r>
              <a:rPr lang="en-US" dirty="0" smtClean="0"/>
              <a:t>block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83016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050049"/>
            <a:ext cx="4754880" cy="503055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doesn't occur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FinallyException {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args)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try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int data = 25 / 5;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System.out.println(data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(NullPointerException e)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System.out.println(e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}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("finally block is always executed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        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System.out.println("rest of the code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...");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53" y="242298"/>
            <a:ext cx="10515600" cy="67044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43003" y="1050049"/>
            <a:ext cx="5556739" cy="50305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occurs and not handled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FinallyException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args)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try {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int data = 25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0;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System.out.println(data);      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 (NullPointerException 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System.out.println(e);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System.out.println("finally block is always executed");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System.out.println("rest of the code...");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7643" y="6116072"/>
            <a:ext cx="54840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 block is always executed</a:t>
            </a:r>
          </a:p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in thread "main" java.lang.ArithmeticException: / by zero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7606" y="5317588"/>
            <a:ext cx="2869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 block is always executed</a:t>
            </a:r>
          </a:p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of the code...</a:t>
            </a:r>
          </a:p>
        </p:txBody>
      </p:sp>
    </p:spTree>
    <p:extLst>
      <p:ext uri="{BB962C8B-B14F-4D97-AF65-F5344CB8AC3E}">
        <p14:creationId xmlns="" xmlns:p14="http://schemas.microsoft.com/office/powerpoint/2010/main" val="1421372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6936" y="1269242"/>
            <a:ext cx="9496865" cy="52680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FinallyException {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args)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try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int data = 25 / 0;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System.out.println(data);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(ArithmeticException e)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System.out.println(e);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System.out.println("finally block is always executed");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System.out.println("rest of the code...");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613" y="365126"/>
            <a:ext cx="9356188" cy="74034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occurs and handled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9663" y="5147084"/>
            <a:ext cx="4188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java.lang.ArithmeticException: / by zero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 block is always executed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of the code...</a:t>
            </a:r>
          </a:p>
        </p:txBody>
      </p:sp>
    </p:spTree>
    <p:extLst>
      <p:ext uri="{BB962C8B-B14F-4D97-AF65-F5344CB8AC3E}">
        <p14:creationId xmlns="" xmlns:p14="http://schemas.microsoft.com/office/powerpoint/2010/main" val="3136291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23" y="1361603"/>
            <a:ext cx="9665677" cy="442505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Java throw keyword is used to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explicitly throw an exception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throw either checked or unchecked exception in java by throw keyword.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throw keyword is mainly used to throw custom exception.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java throw 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keyword: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exception;  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new IOException("sorry device error);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174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36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9157"/>
            <a:ext cx="9144000" cy="111587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in Java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79429"/>
            <a:ext cx="9462448" cy="105087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xception handling in java</a:t>
            </a:r>
            <a:r>
              <a:rPr lang="en-US" sz="3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one of the powerful mechanism to 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the runtime errors </a:t>
            </a:r>
            <a:r>
              <a:rPr lang="en-US" sz="3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that normal flow of the application can be maintained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1313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5741" y="941698"/>
            <a:ext cx="8498059" cy="5235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ThrowException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static void validate(int age){ 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if(age&lt;18) 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throw new ArithmeticException("not valid"); 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else 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System.out.println("welcome to vote"); 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public static void main(String args[]){ 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validate(13); 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System.out.println("rest of the code..."); 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  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0" y="365127"/>
            <a:ext cx="7330440" cy="5765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24450" y="5853799"/>
            <a:ext cx="7028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in thread "main" java.lang.ArithmeticException: not valid</a:t>
            </a:r>
          </a:p>
        </p:txBody>
      </p:sp>
    </p:spTree>
    <p:extLst>
      <p:ext uri="{BB962C8B-B14F-4D97-AF65-F5344CB8AC3E}">
        <p14:creationId xmlns="" xmlns:p14="http://schemas.microsoft.com/office/powerpoint/2010/main" val="141628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3883" y="1119116"/>
            <a:ext cx="9299917" cy="5057847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throws keyword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declare an exception. It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gives an information to the programmer that there may occur an exception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it is better for the programmer to provide the exception handling code so that normal flow can be maintained.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information to the caller of the method about the exception.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return_type  method_name() throws exception_class_name{  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//method code  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426" y="365127"/>
            <a:ext cx="9187375" cy="75399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Java throws keyword</a:t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74710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are calling a method that declares an exception, you must either caught or declare the exception.</a:t>
            </a:r>
          </a:p>
          <a:p>
            <a:pPr marL="0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Case1: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caught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exception     i.e. handle the exception using try/catch.</a:t>
            </a:r>
          </a:p>
          <a:p>
            <a:pPr marL="0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Case2: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exception    i.e. specifying throws with the method.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9669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629" y="840283"/>
            <a:ext cx="5127359" cy="5560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java.io.IOException;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{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method() throws IOException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throw new IOException("device error");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  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throwsExample {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args[])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try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 m = new M();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m.method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          }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 (Exception e)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System.out.println("exception handled");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System.out.println("normal flow...");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  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341" y="168180"/>
            <a:ext cx="9412459" cy="6721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Case1</a:t>
            </a:r>
            <a:r>
              <a:rPr lang="en-US" dirty="0"/>
              <a:t>: You handle the </a:t>
            </a:r>
            <a:r>
              <a:rPr lang="en-US" dirty="0" smtClean="0"/>
              <a:t>exception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00269610"/>
              </p:ext>
            </p:extLst>
          </p:nvPr>
        </p:nvGraphicFramePr>
        <p:xfrm>
          <a:off x="7521369" y="5134708"/>
          <a:ext cx="407158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583"/>
              </a:tblGrid>
              <a:tr h="46423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Output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exception handled 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normal flow...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96848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6936" y="982641"/>
            <a:ext cx="9441137" cy="51943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java.io.IOException;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 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method() throws IOException 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throw new IOException("device error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throwsExample 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 args[]) throws IOException {//declare exception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 m = new M();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m.method();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System.out.println("normal flow...");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883" y="365126"/>
            <a:ext cx="9299917" cy="6175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if exception occurs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330" y="5253633"/>
            <a:ext cx="2999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Runtime Exception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3433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399139803"/>
              </p:ext>
            </p:extLst>
          </p:nvPr>
        </p:nvGraphicFramePr>
        <p:xfrm>
          <a:off x="1676402" y="2123257"/>
          <a:ext cx="10323344" cy="3657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10736"/>
                <a:gridCol w="4461615"/>
                <a:gridCol w="5250993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throws</a:t>
                      </a:r>
                    </a:p>
                  </a:txBody>
                  <a:tcPr anchor="ctr"/>
                </a:tc>
              </a:tr>
              <a:tr h="5777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throw keyword is used to explicitly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throw an exception.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throws keyword is used to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declare an exception.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Checked exception cannot be propagated using throw only.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Checked exception can be propagated with throws.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Throw is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followed by an instance.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Throws is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followed by class.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Throw is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within the method.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Throws is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with the method signature.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 cannot throw multiple exceptions.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 can declare multiple exceptions e.g.</a:t>
                      </a:r>
                      <a:br>
                        <a:rPr lang="en-US" sz="2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method()throws IOException,SQLException.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               Difference</a:t>
            </a:r>
            <a:endParaRPr lang="en-US" sz="5400" b="1" dirty="0"/>
          </a:p>
        </p:txBody>
      </p:sp>
    </p:spTree>
    <p:extLst>
      <p:ext uri="{BB962C8B-B14F-4D97-AF65-F5344CB8AC3E}">
        <p14:creationId xmlns="" xmlns:p14="http://schemas.microsoft.com/office/powerpoint/2010/main" val="825354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superclass method does not declare an exception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superclass method does not declare an exception, subclass overridden method cannot declare the checked exception but it can declare unchecked exception. </a:t>
            </a:r>
          </a:p>
          <a:p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superclass method declares an exception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superclass method declares an exception, subclass overridden method can declare same, subclass exception or no exception but cannot declare parent exception.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3379" y="365126"/>
            <a:ext cx="10269416" cy="94317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ExceptionHandling with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5720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258" y="1158366"/>
            <a:ext cx="9637543" cy="51452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Parent{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void msg(){System.out.println("parent");}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OverridingException extends Parent{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void msg()throws ArithmeticException{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System.out.println("child");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static void main(String args[]){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Parent p=new OverridingException();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p.msg();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445" y="252585"/>
            <a:ext cx="9806355" cy="718087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superclass method does not declare an exception, subclass overridden method cannot declare the checked exception but can declare unchecked exception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42475" y="5380242"/>
            <a:ext cx="1524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child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1447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1003" y="1378426"/>
            <a:ext cx="9482797" cy="48586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Parent{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void msg(){System.out.println("parent");}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OverridingException extends Parent{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void msg()throws IOException{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System.out.println("TestExceptionChild");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static void main(String args[]){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Parent p=new OverridingException();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p.msg();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973" y="365126"/>
            <a:ext cx="9904828" cy="760290"/>
          </a:xfrm>
        </p:spPr>
        <p:txBody>
          <a:bodyPr>
            <a:normAutofit/>
          </a:bodyPr>
          <a:lstStyle/>
          <a:p>
            <a:r>
              <a:rPr lang="en-US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superclass method does not declare an exception, subclass overridden method cannot declare the checked exception.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10955" y="5394312"/>
            <a:ext cx="31373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rgbClr val="FF0000"/>
                </a:solidFill>
                <a:latin typeface="Arial Unicode MS" panose="020B0604020202020204" pitchFamily="34" charset="-128"/>
              </a:rPr>
              <a:t>Compile Time Error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1947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649" y="1589649"/>
            <a:ext cx="9945859" cy="481115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are creating your own Exception that is known as custom exception or user-defined exception.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exceptions are used to customize the exception according to user need.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help of custom exception, you can have your own exception and message.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6597" y="238518"/>
            <a:ext cx="9567203" cy="74622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Custom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105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505243" y="1506829"/>
            <a:ext cx="10508567" cy="43480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exception is an error condition that changes the normal flow of control in a program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 in Java separates error handling from main business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is a mechanism to handle runtime errors such as ClassNotFound, IO, SQL, Remote etc.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uniform approach for handling all synchronous errors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very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unusual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 out of memory) 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more common ones your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should check itself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 index out of bounds)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Java run-time system errors (e.g., divide by zero)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errors that programmers detect and raise deliberately</a:t>
            </a:r>
          </a:p>
          <a:p>
            <a:pPr>
              <a:lnSpc>
                <a:spcPct val="9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2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91776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exception?</a:t>
            </a:r>
          </a:p>
        </p:txBody>
      </p:sp>
    </p:spTree>
    <p:extLst>
      <p:ext uri="{BB962C8B-B14F-4D97-AF65-F5344CB8AC3E}">
        <p14:creationId xmlns="" xmlns:p14="http://schemas.microsoft.com/office/powerpoint/2010/main" val="312583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358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0838" y="1195756"/>
            <a:ext cx="5092505" cy="498120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InvalidAgeException extends Exception {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InvalidAgeException(String s)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super(s);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CustomeExceptiom {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void validate(int age) throws InvalidAgeException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(age &lt; 18)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throw new InvalidAgeException("not valid");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else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System.out.println("welcome to vote");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38424" y="1195756"/>
            <a:ext cx="5261317" cy="498120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args[])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try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validate(13);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(Exception m)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("Exception occured: " + m);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System.out.println("rest of the code...");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8290" y="365127"/>
            <a:ext cx="9215511" cy="619613"/>
          </a:xfrm>
        </p:spPr>
        <p:txBody>
          <a:bodyPr>
            <a:normAutofit fontScale="90000"/>
          </a:bodyPr>
          <a:lstStyle/>
          <a:p>
            <a:r>
              <a:rPr lang="en-US" dirty="0"/>
              <a:t>Java Custom </a:t>
            </a:r>
            <a:r>
              <a:rPr lang="en-US" dirty="0" smtClean="0"/>
              <a:t>Exception Example: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76076" y="5879645"/>
            <a:ext cx="757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Output: 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Exception </a:t>
            </a:r>
            <a:r>
              <a:rPr lang="en-US" b="1" dirty="0">
                <a:solidFill>
                  <a:srgbClr val="FF0000"/>
                </a:solidFill>
              </a:rPr>
              <a:t>occured: exceptionexample.InvalidAgeException: not valid</a:t>
            </a:r>
          </a:p>
          <a:p>
            <a:r>
              <a:rPr lang="en-US" b="1" dirty="0">
                <a:solidFill>
                  <a:srgbClr val="FF0000"/>
                </a:solidFill>
              </a:rPr>
              <a:t>rest of the code...</a:t>
            </a:r>
          </a:p>
        </p:txBody>
      </p:sp>
    </p:spTree>
    <p:extLst>
      <p:ext uri="{BB962C8B-B14F-4D97-AF65-F5344CB8AC3E}">
        <p14:creationId xmlns="" xmlns:p14="http://schemas.microsoft.com/office/powerpoint/2010/main" val="88420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895" y="682390"/>
            <a:ext cx="6687403" cy="599136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409" y="133116"/>
            <a:ext cx="10002129" cy="61751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 of Java Exception classes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220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905000"/>
            <a:ext cx="8208963" cy="386800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ArithmeticException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ArrayIndexOutOfBounds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ArrayStore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ClassCast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IllegalArgument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IllegalState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IllegalThreadState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321" y="453740"/>
            <a:ext cx="7515179" cy="762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built-in exceptions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7425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243" y="1146413"/>
            <a:ext cx="10494499" cy="530897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Checked Exception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classes that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 Throwable class except RuntimeException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Error are known as checked exceptions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IOException, SQLException etc. Checked exceptions are checked at compile-time. </a:t>
            </a: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 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Unchecked Exception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The classes that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 RuntimeException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known as unchecked exceptions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Example:. ArithmeticException, NullPointerException, ArrayIndexOutOfBoundsException etc. Unchecked exceptions are not checked at compile-time rather they are checked at runtime. </a:t>
            </a: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 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Error is irrecoverable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OutOfMemoryError, VirtualMachineError, AssertionError etc.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001"/>
            <a:ext cx="10515600" cy="7130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Exception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961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23" y="1269243"/>
            <a:ext cx="10199077" cy="4907721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 a=50/0;				//ArithmeticException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String s=null;  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System.out.println(s.length());		//NullPointerException  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String s="abc";  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int i=Integer.parseInt(s);			//NumberFormatException 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int a[]=new int[5];  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a[10]=50; 				//ArrayIndexOutOfBoundsException  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65"/>
            <a:ext cx="10515600" cy="79493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Scenarios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255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605" y="1825627"/>
            <a:ext cx="9866195" cy="2882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5 keywords used in java exception handling.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325" y="365127"/>
            <a:ext cx="9623475" cy="89046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Exception Handling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804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1758461" y="1825626"/>
            <a:ext cx="9595339" cy="33878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used to enclose a segment of code that may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 a exception</a:t>
            </a:r>
          </a:p>
          <a:p>
            <a:pPr>
              <a:lnSpc>
                <a:spcPct val="90000"/>
              </a:lnSpc>
            </a:pPr>
            <a:endParaRPr lang="en-US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placed directly after the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to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one or more exception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>
              <a:lnSpc>
                <a:spcPct val="90000"/>
              </a:lnSpc>
            </a:pPr>
            <a:endParaRPr lang="en-US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execute important code such as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closing connection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stream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endParaRPr lang="en-US" sz="2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an exception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to describe an instance of an exception </a:t>
            </a:r>
          </a:p>
          <a:p>
            <a:pPr>
              <a:lnSpc>
                <a:spcPct val="9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86930" y="365127"/>
            <a:ext cx="8666871" cy="87682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Terms</a:t>
            </a:r>
          </a:p>
        </p:txBody>
      </p:sp>
    </p:spTree>
    <p:extLst>
      <p:ext uri="{BB962C8B-B14F-4D97-AF65-F5344CB8AC3E}">
        <p14:creationId xmlns="" xmlns:p14="http://schemas.microsoft.com/office/powerpoint/2010/main" val="414653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5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7030A0"/>
      </a:hlink>
      <a:folHlink>
        <a:srgbClr val="7F6F6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393</TotalTime>
  <Words>1533</Words>
  <Application>Microsoft Office PowerPoint</Application>
  <PresentationFormat>Custom</PresentationFormat>
  <Paragraphs>351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Concourse</vt:lpstr>
      <vt:lpstr>Exception Handling in Java</vt:lpstr>
      <vt:lpstr>Exception Handling in Java</vt:lpstr>
      <vt:lpstr>                     What is an exception?</vt:lpstr>
      <vt:lpstr>Hierarchy of Java Exception classes</vt:lpstr>
      <vt:lpstr>Java built-in exceptions</vt:lpstr>
      <vt:lpstr>Types of Exception</vt:lpstr>
      <vt:lpstr>Some Scenarios</vt:lpstr>
      <vt:lpstr>Java Exception Handling Keywords</vt:lpstr>
      <vt:lpstr>Exception Handling Terms</vt:lpstr>
      <vt:lpstr>Try-Catch-Finally </vt:lpstr>
      <vt:lpstr>     Problem without exception handling</vt:lpstr>
      <vt:lpstr>Solution by exception handling Try-Catch</vt:lpstr>
      <vt:lpstr>Internal working of java try-catch block</vt:lpstr>
      <vt:lpstr>Catch multiple exceptions</vt:lpstr>
      <vt:lpstr>Compilation error (Not hierarchy maintained!)</vt:lpstr>
      <vt:lpstr>Java finally block</vt:lpstr>
      <vt:lpstr>Slide 17</vt:lpstr>
      <vt:lpstr>exception occurs and handled.</vt:lpstr>
      <vt:lpstr>Throw</vt:lpstr>
      <vt:lpstr>Example</vt:lpstr>
      <vt:lpstr>Java throws keyword </vt:lpstr>
      <vt:lpstr>RULES</vt:lpstr>
      <vt:lpstr>Case1: You handle the exception</vt:lpstr>
      <vt:lpstr>Example if exception occurs</vt:lpstr>
      <vt:lpstr>               Difference</vt:lpstr>
      <vt:lpstr>ExceptionHandling with Method Overriding </vt:lpstr>
      <vt:lpstr> the superclass method does not declare an exception, subclass overridden method cannot declare the checked exception but can declare unchecked exception.</vt:lpstr>
      <vt:lpstr>If the superclass method does not declare an exception, subclass overridden method cannot declare the checked exception.</vt:lpstr>
      <vt:lpstr>Java Custom Exception</vt:lpstr>
      <vt:lpstr>Java Custom Exception Example:</vt:lpstr>
    </vt:vector>
  </TitlesOfParts>
  <Company>CtrlSoft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 in Java</dc:title>
  <dc:creator>Sadiqur Rahman</dc:creator>
  <cp:lastModifiedBy>User</cp:lastModifiedBy>
  <cp:revision>76</cp:revision>
  <dcterms:created xsi:type="dcterms:W3CDTF">2015-07-05T04:50:41Z</dcterms:created>
  <dcterms:modified xsi:type="dcterms:W3CDTF">2016-05-12T01:56:59Z</dcterms:modified>
</cp:coreProperties>
</file>