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3D08B1B-4989-41D8-A6A3-FBB5EA1F9DC0}" type="datetimeFigureOut">
              <a:rPr lang="en-US" smtClean="0"/>
              <a:pPr/>
              <a:t>5/12/2016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F8FEA7B-C30F-493A-8B0E-A384BEB09D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954" y="352697"/>
            <a:ext cx="3265715" cy="4976949"/>
          </a:xfrm>
        </p:spPr>
        <p:txBody>
          <a:bodyPr>
            <a:noAutofit/>
          </a:bodyPr>
          <a:lstStyle/>
          <a:p>
            <a:r>
              <a:rPr lang="en-US" sz="8800" dirty="0" smtClean="0"/>
              <a:t>  </a:t>
            </a:r>
            <a:br>
              <a:rPr lang="en-US" sz="8800" dirty="0" smtClean="0"/>
            </a:br>
            <a:r>
              <a:rPr lang="en-US" sz="8800" dirty="0" smtClean="0">
                <a:solidFill>
                  <a:srgbClr val="00B050"/>
                </a:solidFill>
              </a:rPr>
              <a:t>  DATE</a:t>
            </a:r>
            <a:br>
              <a:rPr lang="en-US" sz="8800" dirty="0" smtClean="0">
                <a:solidFill>
                  <a:srgbClr val="00B050"/>
                </a:solidFill>
              </a:rPr>
            </a:br>
            <a:r>
              <a:rPr sz="8800" smtClean="0">
                <a:solidFill>
                  <a:srgbClr val="00B050"/>
                </a:solidFill>
              </a:rPr>
              <a:t>&amp;</a:t>
            </a:r>
            <a:br>
              <a:rPr sz="8800" smtClean="0">
                <a:solidFill>
                  <a:srgbClr val="00B050"/>
                </a:solidFill>
              </a:rPr>
            </a:br>
            <a:r>
              <a:rPr sz="8800" smtClean="0">
                <a:solidFill>
                  <a:srgbClr val="00B050"/>
                </a:solidFill>
              </a:rPr>
              <a:t>TIME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62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Another Calculate Your Age Example: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093" y="811368"/>
            <a:ext cx="4765183" cy="60466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 smtClean="0"/>
              <a:t>public class AgeCalculation {</a:t>
            </a:r>
          </a:p>
          <a:p>
            <a:pPr marL="0" indent="0">
              <a:buNone/>
            </a:pPr>
            <a:r>
              <a:rPr lang="en-US" sz="1500" dirty="0" smtClean="0"/>
              <a:t>    int month[]={31,28,31,30,31,30,31,31,30,31,30,31};</a:t>
            </a:r>
          </a:p>
          <a:p>
            <a:pPr marL="0" indent="0">
              <a:buNone/>
            </a:pPr>
            <a:r>
              <a:rPr lang="en-US" sz="1500" dirty="0" smtClean="0"/>
              <a:t>    String id;        int d,m,y;</a:t>
            </a:r>
          </a:p>
          <a:p>
            <a:pPr marL="0" indent="0">
              <a:buNone/>
            </a:pPr>
            <a:r>
              <a:rPr lang="en-US" sz="1500" dirty="0" smtClean="0"/>
              <a:t>    public AgeCalculation(){</a:t>
            </a:r>
          </a:p>
          <a:p>
            <a:pPr marL="0" indent="0">
              <a:buNone/>
            </a:pPr>
            <a:r>
              <a:rPr lang="en-US" sz="1500" dirty="0" smtClean="0"/>
              <a:t>    Scanner input=new Scanner(System.in);</a:t>
            </a:r>
          </a:p>
          <a:p>
            <a:pPr marL="0" indent="0">
              <a:buNone/>
            </a:pPr>
            <a:r>
              <a:rPr lang="en-US" sz="1500" dirty="0" smtClean="0"/>
              <a:t>    System.out.println("Enter your day=");</a:t>
            </a:r>
          </a:p>
          <a:p>
            <a:pPr marL="0" indent="0">
              <a:buNone/>
            </a:pPr>
            <a:r>
              <a:rPr lang="en-US" sz="1500" dirty="0" smtClean="0"/>
              <a:t>    d=input.nextInt();</a:t>
            </a:r>
          </a:p>
          <a:p>
            <a:pPr marL="0" indent="0">
              <a:buNone/>
            </a:pPr>
            <a:r>
              <a:rPr lang="en-US" sz="1500" dirty="0" smtClean="0"/>
              <a:t>    System.out.println("Enter your Month=");</a:t>
            </a:r>
          </a:p>
          <a:p>
            <a:pPr marL="0" indent="0">
              <a:buNone/>
            </a:pPr>
            <a:r>
              <a:rPr lang="en-US" sz="1500" dirty="0" smtClean="0"/>
              <a:t>    m=input.nextInt();</a:t>
            </a:r>
          </a:p>
          <a:p>
            <a:pPr marL="0" indent="0">
              <a:buNone/>
            </a:pPr>
            <a:r>
              <a:rPr lang="en-US" sz="1500" dirty="0" smtClean="0"/>
              <a:t>    System.out.println("Enter your year=");</a:t>
            </a:r>
          </a:p>
          <a:p>
            <a:pPr marL="0" indent="0">
              <a:buNone/>
            </a:pPr>
            <a:r>
              <a:rPr lang="en-US" sz="1500" dirty="0" smtClean="0"/>
              <a:t>    y=input.nextInt();      }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 public void calculateAge(){</a:t>
            </a:r>
          </a:p>
          <a:p>
            <a:pPr marL="0" indent="0">
              <a:buNone/>
            </a:pPr>
            <a:r>
              <a:rPr lang="en-US" sz="1500" dirty="0" smtClean="0"/>
              <a:t>    int date=0,mon=0,year=0;</a:t>
            </a:r>
          </a:p>
          <a:p>
            <a:pPr marL="0" indent="0">
              <a:buNone/>
            </a:pPr>
            <a:r>
              <a:rPr lang="en-US" sz="1500" dirty="0" smtClean="0"/>
              <a:t>    if(1&lt;d&amp;&amp;1&lt;m){</a:t>
            </a:r>
          </a:p>
          <a:p>
            <a:pPr marL="0" indent="0">
              <a:buNone/>
            </a:pPr>
            <a:r>
              <a:rPr lang="en-US" sz="1500" dirty="0" smtClean="0"/>
              <a:t>    date=((month[m-1]+01)-d);</a:t>
            </a:r>
          </a:p>
          <a:p>
            <a:pPr marL="0" indent="0">
              <a:buNone/>
            </a:pPr>
            <a:r>
              <a:rPr lang="en-US" sz="1500" dirty="0" smtClean="0"/>
              <a:t>    mon=12-m;</a:t>
            </a:r>
          </a:p>
          <a:p>
            <a:pPr marL="0" indent="0">
              <a:buNone/>
            </a:pPr>
            <a:r>
              <a:rPr lang="en-US" sz="1500" dirty="0" smtClean="0"/>
              <a:t>    year=2016-y;       }</a:t>
            </a:r>
          </a:p>
          <a:p>
            <a:pPr marL="0" indent="0">
              <a:buNone/>
            </a:pPr>
            <a:endParaRPr lang="en-US" sz="15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8794"/>
            <a:ext cx="5740758" cy="57439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else if(1&lt;d&amp;&amp;1&gt;=m){</a:t>
            </a:r>
          </a:p>
          <a:p>
            <a:pPr marL="0" indent="0">
              <a:buNone/>
            </a:pPr>
            <a:r>
              <a:rPr lang="en-US" dirty="0" smtClean="0"/>
              <a:t>    date=((month[m-1]+01)-d);</a:t>
            </a:r>
          </a:p>
          <a:p>
            <a:pPr marL="0" indent="0">
              <a:buNone/>
            </a:pPr>
            <a:r>
              <a:rPr lang="en-US" dirty="0" smtClean="0"/>
              <a:t>    mon=12-m;</a:t>
            </a:r>
          </a:p>
          <a:p>
            <a:pPr marL="0" indent="0">
              <a:buNone/>
            </a:pPr>
            <a:r>
              <a:rPr lang="en-US" dirty="0" smtClean="0"/>
              <a:t>    year=2016-y;</a:t>
            </a:r>
          </a:p>
          <a:p>
            <a:pPr marL="0" indent="0">
              <a:buNone/>
            </a:pPr>
            <a:r>
              <a:rPr lang="en-US" dirty="0" smtClean="0"/>
              <a:t>     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else if(d==1&amp;&amp;m==1){</a:t>
            </a:r>
          </a:p>
          <a:p>
            <a:pPr marL="0" indent="0">
              <a:buNone/>
            </a:pPr>
            <a:r>
              <a:rPr lang="en-US" dirty="0" smtClean="0"/>
              <a:t>    date=1-d;</a:t>
            </a:r>
          </a:p>
          <a:p>
            <a:pPr marL="0" indent="0">
              <a:buNone/>
            </a:pPr>
            <a:r>
              <a:rPr lang="en-US" dirty="0" smtClean="0"/>
              <a:t>    mon=13-m;</a:t>
            </a:r>
          </a:p>
          <a:p>
            <a:pPr marL="0" indent="0">
              <a:buNone/>
            </a:pPr>
            <a:r>
              <a:rPr lang="en-US" dirty="0" smtClean="0"/>
              <a:t>    year=2016-y;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</a:p>
          <a:p>
            <a:pPr marL="0" indent="0">
              <a:buNone/>
            </a:pPr>
            <a:r>
              <a:rPr lang="en-US" dirty="0" smtClean="0"/>
              <a:t>    System.out.println(year+" years" + mon +"Months " + date + "days");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    public static void main(String[] args) 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AgeCalculation obj=new AgeCalculation();</a:t>
            </a:r>
          </a:p>
          <a:p>
            <a:pPr marL="0" indent="0">
              <a:buNone/>
            </a:pPr>
            <a:r>
              <a:rPr lang="en-US" dirty="0" smtClean="0"/>
              <a:t>        obj.calculateAge();</a:t>
            </a:r>
          </a:p>
          <a:p>
            <a:pPr marL="0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559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4"/>
            <a:ext cx="10515600" cy="510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DateFormat format codes: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0620" y="772732"/>
            <a:ext cx="7920507" cy="5924282"/>
          </a:xfrm>
        </p:spPr>
      </p:pic>
    </p:spTree>
    <p:extLst>
      <p:ext uri="{BB962C8B-B14F-4D97-AF65-F5344CB8AC3E}">
        <p14:creationId xmlns:p14="http://schemas.microsoft.com/office/powerpoint/2010/main" xmlns="" val="35754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Getting Current Date &amp;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3" y="953035"/>
            <a:ext cx="11449317" cy="543488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the Date class available in java.util package, this class encapsulates the current date and time.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java.util.Date;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DateDemo{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args[]){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Instantiate a Date object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date =new Date();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display time and date using toString()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System.out.println(date.toString());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1565" y="2356834"/>
            <a:ext cx="3966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rgbClr val="00B050"/>
                </a:solidFill>
              </a:rPr>
              <a:t>Output:</a:t>
            </a:r>
          </a:p>
          <a:p>
            <a:r>
              <a:rPr lang="nl-NL" sz="2400" dirty="0" smtClean="0">
                <a:solidFill>
                  <a:srgbClr val="00B050"/>
                </a:solidFill>
              </a:rPr>
              <a:t>Sun Jan 31 22:00:27 BDT 2016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06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8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Date Comparison: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275008"/>
            <a:ext cx="11320530" cy="490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following three ways to compare two dates: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getTime( 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number of milliseconds that have elapsed since midnight, January 1, 1970, for both objects and then compare these two values.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before( ), after( ), and equals( ).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12th of the month comes before the 18th, for example,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Date(99, 2, 12)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before(new Date (99, 2, 18))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true.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compareTo( 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method, which is defined by the Comparable interface and implemented by Date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93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7038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Date Formatting using SimpleDateFormat: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953037"/>
            <a:ext cx="11449319" cy="4494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import java.util.*;</a:t>
            </a:r>
          </a:p>
          <a:p>
            <a:pPr marL="0" indent="0">
              <a:buNone/>
            </a:pPr>
            <a:r>
              <a:rPr lang="en-US" sz="2400" dirty="0" smtClean="0"/>
              <a:t>import java.text.*;</a:t>
            </a:r>
          </a:p>
          <a:p>
            <a:pPr marL="0" indent="0">
              <a:buNone/>
            </a:pPr>
            <a:r>
              <a:rPr lang="en-US" sz="2400" dirty="0" smtClean="0"/>
              <a:t>public class DateDemo{</a:t>
            </a:r>
          </a:p>
          <a:p>
            <a:pPr marL="0" indent="0">
              <a:buNone/>
            </a:pPr>
            <a:r>
              <a:rPr lang="en-US" sz="2400" dirty="0" smtClean="0"/>
              <a:t>public static void main(String args[]){</a:t>
            </a:r>
          </a:p>
          <a:p>
            <a:pPr marL="0" indent="0">
              <a:buNone/>
            </a:pPr>
            <a:r>
              <a:rPr lang="en-US" sz="2400" dirty="0" smtClean="0"/>
              <a:t>	Date dNow =new Date();</a:t>
            </a:r>
          </a:p>
          <a:p>
            <a:pPr marL="0" indent="0">
              <a:buNone/>
            </a:pPr>
            <a:r>
              <a:rPr lang="en-US" sz="2400" dirty="0" smtClean="0"/>
              <a:t>	SimpleDateFormat ft =new SimpleDateFormat("E yyyy.MM.dd 'at' hh:mm:ss a zzz");</a:t>
            </a:r>
          </a:p>
          <a:p>
            <a:pPr marL="0" indent="0">
              <a:buNone/>
            </a:pPr>
            <a:r>
              <a:rPr lang="en-US" sz="2400" dirty="0" smtClean="0"/>
              <a:t>	System.out.println("Current Date: "+ ft.format(dNow));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795494" y="5294862"/>
            <a:ext cx="5905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50"/>
                </a:solidFill>
              </a:rPr>
              <a:t>Output: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Current Date: Sun 2016.01.31 at 10:07:55 PM BDT</a:t>
            </a:r>
            <a:endParaRPr 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77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59064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Parsing Strings into Dates: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8" y="708338"/>
            <a:ext cx="7714444" cy="60273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java.util.*;</a:t>
            </a:r>
          </a:p>
          <a:p>
            <a:pPr marL="0" indent="0">
              <a:buNone/>
            </a:pPr>
            <a:r>
              <a:rPr lang="en-US" dirty="0" smtClean="0"/>
              <a:t>import java.text.*;</a:t>
            </a:r>
          </a:p>
          <a:p>
            <a:pPr marL="0" indent="0">
              <a:buNone/>
            </a:pPr>
            <a:r>
              <a:rPr lang="en-US" dirty="0" smtClean="0"/>
              <a:t>public class DateDemo{</a:t>
            </a:r>
          </a:p>
          <a:p>
            <a:pPr marL="0" indent="0">
              <a:buNone/>
            </a:pPr>
            <a:r>
              <a:rPr lang="en-US" dirty="0" smtClean="0"/>
              <a:t>public static void main(String args[]){</a:t>
            </a:r>
          </a:p>
          <a:p>
            <a:pPr marL="0" indent="0">
              <a:buNone/>
            </a:pPr>
            <a:r>
              <a:rPr lang="en-US" dirty="0" smtClean="0"/>
              <a:t>	SimpleDateFormat ft =new SimpleDateFormat("yyyy-MM-dd");</a:t>
            </a:r>
          </a:p>
          <a:p>
            <a:pPr marL="0" indent="0">
              <a:buNone/>
            </a:pPr>
            <a:r>
              <a:rPr lang="en-US" dirty="0" smtClean="0"/>
              <a:t>	Scanner in=new Scanner(System.in);</a:t>
            </a:r>
          </a:p>
          <a:p>
            <a:pPr marL="0" indent="0">
              <a:buNone/>
            </a:pPr>
            <a:r>
              <a:rPr lang="en-US" dirty="0" smtClean="0"/>
              <a:t>	String input=new String();</a:t>
            </a:r>
          </a:p>
          <a:p>
            <a:pPr marL="0" indent="0">
              <a:buNone/>
            </a:pPr>
            <a:r>
              <a:rPr lang="en-US" dirty="0" smtClean="0"/>
              <a:t>	input=in.nextLine();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System.out.print(input +" Parses as ");</a:t>
            </a:r>
          </a:p>
          <a:p>
            <a:pPr marL="0" indent="0">
              <a:buNone/>
            </a:pPr>
            <a:r>
              <a:rPr lang="en-US" dirty="0" smtClean="0"/>
              <a:t>Date t;</a:t>
            </a:r>
          </a:p>
          <a:p>
            <a:pPr marL="0" indent="0">
              <a:buNone/>
            </a:pPr>
            <a:r>
              <a:rPr lang="en-US" dirty="0" smtClean="0"/>
              <a:t>	try{</a:t>
            </a:r>
          </a:p>
          <a:p>
            <a:pPr marL="0" indent="0">
              <a:buNone/>
            </a:pPr>
            <a:r>
              <a:rPr lang="en-US" dirty="0" smtClean="0"/>
              <a:t>		t = ft.parse(input);</a:t>
            </a:r>
          </a:p>
          <a:p>
            <a:pPr marL="0" indent="0">
              <a:buNone/>
            </a:pPr>
            <a:r>
              <a:rPr lang="en-US" dirty="0" smtClean="0"/>
              <a:t>		System.out.println(t);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catch(ParseException e){</a:t>
            </a:r>
          </a:p>
          <a:p>
            <a:pPr marL="0" indent="0">
              <a:buNone/>
            </a:pPr>
            <a:r>
              <a:rPr lang="en-US" dirty="0" smtClean="0"/>
              <a:t>	System.out.println("Unparseable using "+ ft);</a:t>
            </a:r>
          </a:p>
          <a:p>
            <a:pPr marL="0" indent="0">
              <a:buNone/>
            </a:pPr>
            <a:r>
              <a:rPr lang="en-US" dirty="0" smtClean="0"/>
              <a:t>}   }   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0502" y="5264331"/>
            <a:ext cx="471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2016-01-15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2016-01-15 Parses as Fri Jan 15 00:00:00 BDT 2016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16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80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Sleeping for a While: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6372"/>
            <a:ext cx="7777766" cy="49405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java.util.*;</a:t>
            </a:r>
          </a:p>
          <a:p>
            <a:pPr marL="0" indent="0">
              <a:buNone/>
            </a:pPr>
            <a:r>
              <a:rPr lang="en-US" dirty="0" smtClean="0"/>
              <a:t>public class SleepDemo{</a:t>
            </a:r>
          </a:p>
          <a:p>
            <a:pPr marL="0" indent="0">
              <a:buNone/>
            </a:pPr>
            <a:r>
              <a:rPr lang="en-US" dirty="0" smtClean="0"/>
              <a:t>public static void main(String args[]){</a:t>
            </a:r>
          </a:p>
          <a:p>
            <a:pPr marL="0" indent="0">
              <a:buNone/>
            </a:pPr>
            <a:r>
              <a:rPr lang="en-US" dirty="0" smtClean="0"/>
              <a:t>	try{</a:t>
            </a:r>
          </a:p>
          <a:p>
            <a:pPr marL="0" indent="0">
              <a:buNone/>
            </a:pPr>
            <a:r>
              <a:rPr lang="en-US" dirty="0" smtClean="0"/>
              <a:t>		System.out.println(new Date()+"\n");</a:t>
            </a:r>
          </a:p>
          <a:p>
            <a:pPr marL="0" indent="0">
              <a:buNone/>
            </a:pPr>
            <a:r>
              <a:rPr lang="en-US" dirty="0" smtClean="0"/>
              <a:t>		Thread.sleep(5*60*10);</a:t>
            </a:r>
          </a:p>
          <a:p>
            <a:pPr marL="0" indent="0">
              <a:buNone/>
            </a:pPr>
            <a:r>
              <a:rPr lang="en-US" dirty="0" smtClean="0"/>
              <a:t>		System.out.println(new Date()+"\n");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catch(Exception e){</a:t>
            </a:r>
          </a:p>
          <a:p>
            <a:pPr marL="0" indent="0">
              <a:buNone/>
            </a:pPr>
            <a:r>
              <a:rPr lang="en-US" dirty="0" smtClean="0"/>
              <a:t>		System.out.println("Got an exception!");</a:t>
            </a:r>
          </a:p>
          <a:p>
            <a:pPr marL="0" indent="0">
              <a:buNone/>
            </a:pPr>
            <a:r>
              <a:rPr lang="en-US" dirty="0" smtClean="0"/>
              <a:t>	 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03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7"/>
            <a:ext cx="10515600" cy="806852"/>
          </a:xfrm>
        </p:spPr>
        <p:txBody>
          <a:bodyPr/>
          <a:lstStyle/>
          <a:p>
            <a:pPr algn="ctr"/>
            <a:r>
              <a:rPr lang="en-US" dirty="0" smtClean="0"/>
              <a:t>GregorianCalendar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815921"/>
            <a:ext cx="10740981" cy="48038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GregorianCalendar  is  a  concrete  implementation  of  a  Calendar  class  that  implements  the  normal  Gregorian calendar with which you are familiar.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getInstance( ) method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Calendar returns a GregorianCalendar initialized with the current date and time in the default  locale  and  time  zone.  </a:t>
            </a:r>
          </a:p>
        </p:txBody>
      </p:sp>
    </p:spTree>
    <p:extLst>
      <p:ext uri="{BB962C8B-B14F-4D97-AF65-F5344CB8AC3E}">
        <p14:creationId xmlns:p14="http://schemas.microsoft.com/office/powerpoint/2010/main" xmlns="" val="294128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121" y="0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061" y="592428"/>
            <a:ext cx="6156101" cy="61303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import java.util.*;</a:t>
            </a:r>
          </a:p>
          <a:p>
            <a:pPr marL="0" indent="0">
              <a:buNone/>
            </a:pPr>
            <a:r>
              <a:rPr lang="en-US" sz="1800" dirty="0" smtClean="0"/>
              <a:t>public class GregorianCalendarDemo{</a:t>
            </a:r>
          </a:p>
          <a:p>
            <a:pPr marL="0" indent="0">
              <a:buNone/>
            </a:pPr>
            <a:r>
              <a:rPr lang="en-US" sz="1800" dirty="0" smtClean="0"/>
              <a:t>public static void main(String args[]){</a:t>
            </a:r>
          </a:p>
          <a:p>
            <a:pPr marL="0" indent="0">
              <a:buNone/>
            </a:pPr>
            <a:r>
              <a:rPr lang="en-US" sz="1800" dirty="0" smtClean="0"/>
              <a:t>String months[]={  "Jan","Feb","Mar","Apr",</a:t>
            </a:r>
          </a:p>
          <a:p>
            <a:pPr marL="0" indent="0">
              <a:buNone/>
            </a:pPr>
            <a:r>
              <a:rPr lang="en-US" sz="1800" dirty="0" smtClean="0"/>
              <a:t>		"May","Jun","Jul","Aug",</a:t>
            </a:r>
          </a:p>
          <a:p>
            <a:pPr marL="0" indent="0">
              <a:buNone/>
            </a:pPr>
            <a:r>
              <a:rPr lang="en-US" sz="1800" dirty="0" smtClean="0"/>
              <a:t>		"Sep","Oct","Nov","Dec"};</a:t>
            </a:r>
          </a:p>
          <a:p>
            <a:pPr marL="0" indent="0">
              <a:buNone/>
            </a:pPr>
            <a:r>
              <a:rPr lang="en-US" sz="1800" dirty="0" smtClean="0"/>
              <a:t>int year;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Create a Gregorian calendar initialized  with the current date and time in the default locale and timezone.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GregorianCalendar gcalendar =new GregorianCalendar();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// Display current time and date information.</a:t>
            </a:r>
          </a:p>
          <a:p>
            <a:pPr marL="0" indent="0">
              <a:buNone/>
            </a:pPr>
            <a:r>
              <a:rPr lang="en-US" sz="1900" dirty="0" smtClean="0"/>
              <a:t>System.out.print("Date: ");</a:t>
            </a:r>
          </a:p>
          <a:p>
            <a:pPr marL="0" indent="0">
              <a:buNone/>
            </a:pPr>
            <a:r>
              <a:rPr lang="en-US" sz="1900" dirty="0" smtClean="0"/>
              <a:t>System.out.print(months[gcalendar.get(Calendar.MONTH)]);</a:t>
            </a:r>
          </a:p>
          <a:p>
            <a:pPr marL="0" indent="0">
              <a:buNone/>
            </a:pPr>
            <a:r>
              <a:rPr lang="en-US" sz="1900" dirty="0" smtClean="0"/>
              <a:t>System.out.print(" "+ gcalendar.get(Calendar.DATE)+" ");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1198" y="592428"/>
            <a:ext cx="5573332" cy="547352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System.out.println(year = gcalendar.get(Calendar.YEAR));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System.out.print("Time: ");</a:t>
            </a:r>
          </a:p>
          <a:p>
            <a:pPr marL="0" indent="0">
              <a:buNone/>
            </a:pPr>
            <a:r>
              <a:rPr lang="en-US" sz="3000" dirty="0" smtClean="0"/>
              <a:t>System.out.print(gcalendar.get(Calendar.HOUR)+":");</a:t>
            </a:r>
          </a:p>
          <a:p>
            <a:pPr marL="0" indent="0">
              <a:buNone/>
            </a:pPr>
            <a:r>
              <a:rPr lang="en-US" sz="3000" dirty="0" smtClean="0"/>
              <a:t>System.out.print(gcalendar.get(Calendar.MINUTE)+":");</a:t>
            </a:r>
          </a:p>
          <a:p>
            <a:pPr marL="0" indent="0">
              <a:buNone/>
            </a:pPr>
            <a:r>
              <a:rPr lang="en-US" sz="3000" dirty="0" smtClean="0"/>
              <a:t>System.out.println(gcalendar.get(Calendar.SECOND));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// Test if the current year is a leap year</a:t>
            </a:r>
          </a:p>
          <a:p>
            <a:pPr marL="0" indent="0">
              <a:buNone/>
            </a:pPr>
            <a:r>
              <a:rPr lang="en-US" dirty="0" smtClean="0"/>
              <a:t>if(gcalendar.isLeapYear(year)){</a:t>
            </a:r>
          </a:p>
          <a:p>
            <a:pPr marL="0" indent="0">
              <a:buNone/>
            </a:pPr>
            <a:r>
              <a:rPr lang="en-US" dirty="0" smtClean="0"/>
              <a:t>System.out.println("The current year is a leap year");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else{</a:t>
            </a:r>
          </a:p>
          <a:p>
            <a:pPr marL="0" indent="0">
              <a:buNone/>
            </a:pPr>
            <a:r>
              <a:rPr lang="en-US" dirty="0" smtClean="0"/>
              <a:t>System.out.println("The current year is not a leap year");</a:t>
            </a:r>
          </a:p>
          <a:p>
            <a:pPr marL="0" indent="0">
              <a:buNone/>
            </a:pPr>
            <a:r>
              <a:rPr lang="en-US" dirty="0" smtClean="0"/>
              <a:t>}  }</a:t>
            </a:r>
            <a:r>
              <a:rPr lang="en-US" dirty="0"/>
              <a:t> </a:t>
            </a:r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5745" y="5934670"/>
            <a:ext cx="3638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Date: Jan 31 2016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Time: 10:28:36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The current year is a leap year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206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345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Your Age Example: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914" y="862885"/>
            <a:ext cx="10311685" cy="5718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 public class AgeCalculation {</a:t>
            </a:r>
          </a:p>
          <a:p>
            <a:pPr marL="0" indent="0">
              <a:buNone/>
            </a:pPr>
            <a:r>
              <a:rPr lang="en-US" sz="2000" dirty="0" smtClean="0"/>
              <a:t>    public static void main(String[] args) 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int y = 1990,m = 8,d = 29;</a:t>
            </a:r>
          </a:p>
          <a:p>
            <a:pPr marL="0" indent="0">
              <a:buNone/>
            </a:pPr>
            <a:r>
              <a:rPr lang="en-US" sz="2000" dirty="0" smtClean="0"/>
              <a:t>        Calendar cal=new GregorianCalendar(y, m, d);</a:t>
            </a:r>
          </a:p>
          <a:p>
            <a:pPr marL="0" indent="0">
              <a:buNone/>
            </a:pPr>
            <a:r>
              <a:rPr lang="en-US" sz="2000" dirty="0" smtClean="0"/>
              <a:t>        Calendar now=new GregorianCalendar();</a:t>
            </a:r>
          </a:p>
          <a:p>
            <a:pPr marL="0" indent="0">
              <a:buNone/>
            </a:pPr>
            <a:r>
              <a:rPr lang="en-US" sz="2000" dirty="0" smtClean="0"/>
              <a:t>        int res=now.get(Calendar.YEAR)-cal.get(Calendar.YEAR);</a:t>
            </a:r>
          </a:p>
          <a:p>
            <a:pPr marL="0" indent="0">
              <a:buNone/>
            </a:pPr>
            <a:r>
              <a:rPr lang="en-US" sz="2000" dirty="0" smtClean="0"/>
              <a:t>            </a:t>
            </a:r>
          </a:p>
          <a:p>
            <a:pPr marL="0" indent="0">
              <a:buNone/>
            </a:pPr>
            <a:r>
              <a:rPr lang="en-US" sz="2000" dirty="0" smtClean="0"/>
              <a:t>        if (cal.get(Calendar.MONTH)&gt;now.get(Calendar.MONTH)|| </a:t>
            </a:r>
          </a:p>
          <a:p>
            <a:pPr marL="0" indent="0">
              <a:buNone/>
            </a:pPr>
            <a:r>
              <a:rPr lang="en-US" sz="2000" dirty="0" smtClean="0"/>
              <a:t>                  (cal.get(Calendar.MONTH)==now.get(Calendar.MONTH)) &amp;&amp;</a:t>
            </a:r>
          </a:p>
          <a:p>
            <a:pPr marL="0" indent="0">
              <a:buNone/>
            </a:pPr>
            <a:r>
              <a:rPr lang="en-US" sz="2000" dirty="0" smtClean="0"/>
              <a:t>                  (cal.get(Calendar.DAY_OF_MONTH)&gt;now.get(Calendar.DAY_OF_MONTH)))</a:t>
            </a:r>
          </a:p>
          <a:p>
            <a:pPr marL="0" indent="0">
              <a:buNone/>
            </a:pPr>
            <a:r>
              <a:rPr lang="en-US" sz="2000" dirty="0" smtClean="0"/>
              <a:t>        {</a:t>
            </a:r>
          </a:p>
          <a:p>
            <a:pPr marL="0" indent="0">
              <a:buNone/>
            </a:pPr>
            <a:r>
              <a:rPr lang="en-US" sz="2000" dirty="0" smtClean="0"/>
              <a:t>            res--;            }</a:t>
            </a:r>
          </a:p>
          <a:p>
            <a:pPr marL="0" indent="0">
              <a:buNone/>
            </a:pPr>
            <a:r>
              <a:rPr lang="en-US" sz="2000" dirty="0" smtClean="0"/>
              <a:t>    System.out.println(res);</a:t>
            </a:r>
          </a:p>
          <a:p>
            <a:pPr marL="0" indent="0">
              <a:buNone/>
            </a:pPr>
            <a:r>
              <a:rPr lang="en-US" sz="2000" dirty="0" smtClean="0"/>
              <a:t> }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3074164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368</TotalTime>
  <Words>650</Words>
  <Application>Microsoft Office PowerPoint</Application>
  <PresentationFormat>Custom</PresentationFormat>
  <Paragraphs>157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     DATE &amp; TIME</vt:lpstr>
      <vt:lpstr>Getting Current Date &amp; Time</vt:lpstr>
      <vt:lpstr>Date Comparison:</vt:lpstr>
      <vt:lpstr>Date Formatting using SimpleDateFormat:</vt:lpstr>
      <vt:lpstr>Parsing Strings into Dates:</vt:lpstr>
      <vt:lpstr>Sleeping for a While:</vt:lpstr>
      <vt:lpstr>GregorianCalendar Class:</vt:lpstr>
      <vt:lpstr>Example:</vt:lpstr>
      <vt:lpstr>Calculate Your Age Example:</vt:lpstr>
      <vt:lpstr>Another Calculate Your Age Example:</vt:lpstr>
      <vt:lpstr>Simple DateFormat format codes: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 Date and  Time</dc:title>
  <dc:creator>MerajAli</dc:creator>
  <cp:lastModifiedBy>User</cp:lastModifiedBy>
  <cp:revision>22</cp:revision>
  <dcterms:created xsi:type="dcterms:W3CDTF">2016-01-31T15:54:15Z</dcterms:created>
  <dcterms:modified xsi:type="dcterms:W3CDTF">2016-05-12T01:58:34Z</dcterms:modified>
</cp:coreProperties>
</file>