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98F6-29C3-496D-B446-E1C17055162A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2F0B-037B-4710-BBD4-73C5906674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810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98F6-29C3-496D-B446-E1C17055162A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2F0B-037B-4710-BBD4-73C5906674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639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98F6-29C3-496D-B446-E1C17055162A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2F0B-037B-4710-BBD4-73C5906674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421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98F6-29C3-496D-B446-E1C17055162A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2F0B-037B-4710-BBD4-73C5906674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4877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98F6-29C3-496D-B446-E1C17055162A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2F0B-037B-4710-BBD4-73C5906674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4821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98F6-29C3-496D-B446-E1C17055162A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2F0B-037B-4710-BBD4-73C5906674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3369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98F6-29C3-496D-B446-E1C17055162A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2F0B-037B-4710-BBD4-73C5906674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2116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98F6-29C3-496D-B446-E1C17055162A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2F0B-037B-4710-BBD4-73C5906674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6800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98F6-29C3-496D-B446-E1C17055162A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2F0B-037B-4710-BBD4-73C5906674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889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98F6-29C3-496D-B446-E1C17055162A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7952F0B-037B-4710-BBD4-73C5906674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416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98F6-29C3-496D-B446-E1C17055162A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2F0B-037B-4710-BBD4-73C5906674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929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98F6-29C3-496D-B446-E1C17055162A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2F0B-037B-4710-BBD4-73C5906674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359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98F6-29C3-496D-B446-E1C17055162A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2F0B-037B-4710-BBD4-73C5906674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175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98F6-29C3-496D-B446-E1C17055162A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2F0B-037B-4710-BBD4-73C5906674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436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98F6-29C3-496D-B446-E1C17055162A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2F0B-037B-4710-BBD4-73C5906674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321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98F6-29C3-496D-B446-E1C17055162A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2F0B-037B-4710-BBD4-73C5906674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38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98F6-29C3-496D-B446-E1C17055162A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2F0B-037B-4710-BBD4-73C5906674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0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3498F6-29C3-496D-B446-E1C17055162A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952F0B-037B-4710-BBD4-73C5906674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28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2082018"/>
            <a:ext cx="7073728" cy="1688124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 smtClean="0"/>
              <a:t>Maths</a:t>
            </a:r>
            <a:endParaRPr lang="en-US" sz="8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98182" y="5367867"/>
            <a:ext cx="2372876" cy="13885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2020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1"/>
            <a:ext cx="8229600" cy="7921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err="1" smtClean="0">
                <a:solidFill>
                  <a:srgbClr val="6600FF"/>
                </a:solidFill>
              </a:rPr>
              <a:t>CheckSum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990601"/>
            <a:ext cx="8991600" cy="5135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latin typeface="Bodoni MT Condensed" panose="02070606080606020203" pitchFamily="18" charset="0"/>
              </a:rPr>
              <a:t>     Suppose </a:t>
            </a:r>
            <a:r>
              <a:rPr lang="en-US" dirty="0">
                <a:latin typeface="Bodoni MT Condensed" panose="02070606080606020203" pitchFamily="18" charset="0"/>
              </a:rPr>
              <a:t>the following block of 16 bits is to be sent  using a checksum of </a:t>
            </a:r>
            <a:r>
              <a:rPr lang="en-US" dirty="0" smtClean="0">
                <a:latin typeface="Bodoni MT Condensed" panose="02070606080606020203" pitchFamily="18" charset="0"/>
              </a:rPr>
              <a:t>bits</a:t>
            </a:r>
            <a:r>
              <a:rPr lang="en-US" dirty="0">
                <a:latin typeface="Bodoni MT Condensed" panose="02070606080606020203" pitchFamily="18" charset="0"/>
              </a:rPr>
              <a:t>. </a:t>
            </a:r>
            <a:r>
              <a:rPr lang="en-US" dirty="0" smtClean="0">
                <a:latin typeface="Bodoni MT Condensed" panose="02070606080606020203" pitchFamily="18" charset="0"/>
              </a:rPr>
              <a:t>The sending 16 bits is 10101001   </a:t>
            </a:r>
            <a:r>
              <a:rPr lang="en-US" dirty="0">
                <a:latin typeface="Bodoni MT Condensed" panose="02070606080606020203" pitchFamily="18" charset="0"/>
              </a:rPr>
              <a:t>00111001 . </a:t>
            </a:r>
            <a:r>
              <a:rPr lang="en-US" dirty="0" smtClean="0">
                <a:latin typeface="Bodoni MT Condensed" panose="02070606080606020203" pitchFamily="18" charset="0"/>
              </a:rPr>
              <a:t>And receiver receive pattern is </a:t>
            </a:r>
            <a:r>
              <a:rPr lang="en-US" dirty="0">
                <a:latin typeface="Bodoni MT Condensed" panose="02070606080606020203" pitchFamily="18" charset="0"/>
              </a:rPr>
              <a:t>10101001   00111001   </a:t>
            </a:r>
            <a:r>
              <a:rPr lang="en-US" dirty="0" smtClean="0">
                <a:latin typeface="Bodoni MT Condensed" panose="02070606080606020203" pitchFamily="18" charset="0"/>
              </a:rPr>
              <a:t>00011100.</a:t>
            </a:r>
            <a:endParaRPr lang="en-US" dirty="0">
              <a:latin typeface="Bodoni MT Condensed" panose="02070606080606020203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latin typeface="Bodoni MT Condensed" panose="02070606080606020203" pitchFamily="18" charset="0"/>
              </a:rPr>
              <a:t>     Find if there has any error </a:t>
            </a:r>
            <a:r>
              <a:rPr lang="en-US" smtClean="0">
                <a:latin typeface="Bodoni MT Condensed" panose="02070606080606020203" pitchFamily="18" charset="0"/>
              </a:rPr>
              <a:t>or not.</a:t>
            </a:r>
            <a:endParaRPr lang="en-US" dirty="0">
              <a:latin typeface="Bodoni MT Condensed" panose="02070606080606020203" pitchFamily="18" charset="0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b="1" dirty="0" err="1" smtClean="0"/>
              <a:t>Ans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numbers are added 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10101001    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00111001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-------------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	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11100010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Checksum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00011101        ; </a:t>
            </a:r>
            <a:r>
              <a:rPr lang="en-US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complemented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pattern sent is       10101001   00111001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00011101</a:t>
            </a:r>
          </a:p>
        </p:txBody>
      </p:sp>
    </p:spTree>
    <p:extLst>
      <p:ext uri="{BB962C8B-B14F-4D97-AF65-F5344CB8AC3E}">
        <p14:creationId xmlns="" xmlns:p14="http://schemas.microsoft.com/office/powerpoint/2010/main" val="267173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311" y="685801"/>
            <a:ext cx="10018713" cy="1184564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6600FF"/>
                </a:solidFill>
              </a:rPr>
              <a:t> </a:t>
            </a:r>
            <a:r>
              <a:rPr lang="en-US" b="1" dirty="0">
                <a:solidFill>
                  <a:srgbClr val="6600FF"/>
                </a:solidFill>
              </a:rPr>
              <a:t>Continue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4310" y="1870365"/>
            <a:ext cx="10018713" cy="392083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received pattern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10101001   00111001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00011100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receiver adds the three sections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get all 1s,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which, after complementing, is all 0s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it means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there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it indicates an error.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10101001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00111001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00011100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	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: 11111110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 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00000001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that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error or packet loss during transmission.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211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4108" y="1443289"/>
            <a:ext cx="871450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Will be transmitted frame if generator is X3+X2+1 and frame is 101100111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781" y="2759003"/>
            <a:ext cx="8880764" cy="28917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40033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</TotalTime>
  <Words>123</Words>
  <Application>Microsoft Office PowerPoint</Application>
  <PresentationFormat>Custom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Parallax</vt:lpstr>
      <vt:lpstr>Maths</vt:lpstr>
      <vt:lpstr>CheckSum </vt:lpstr>
      <vt:lpstr> Continue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NUR E ALAM</dc:creator>
  <cp:lastModifiedBy>User</cp:lastModifiedBy>
  <cp:revision>17</cp:revision>
  <dcterms:created xsi:type="dcterms:W3CDTF">2016-08-29T07:12:28Z</dcterms:created>
  <dcterms:modified xsi:type="dcterms:W3CDTF">2016-11-27T05:32:27Z</dcterms:modified>
</cp:coreProperties>
</file>