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2A81D-482F-4021-BD1B-011FC67406E4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8ECE-2313-41A4-9EA3-198124ACC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2903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81E748-9ECF-48AC-BA7F-7318F98065A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99490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81E748-9ECF-48AC-BA7F-7318F98065A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97913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8E38-DC74-4AA9-8425-4541DD8D9E4B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6427-69A5-4F8B-A907-D78B104E6B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87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8E38-DC74-4AA9-8425-4541DD8D9E4B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6427-69A5-4F8B-A907-D78B104E6B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926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8E38-DC74-4AA9-8425-4541DD8D9E4B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6427-69A5-4F8B-A907-D78B104E6B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8280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8E38-DC74-4AA9-8425-4541DD8D9E4B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6427-69A5-4F8B-A907-D78B104E6B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9107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8E38-DC74-4AA9-8425-4541DD8D9E4B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6427-69A5-4F8B-A907-D78B104E6B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2578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8E38-DC74-4AA9-8425-4541DD8D9E4B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6427-69A5-4F8B-A907-D78B104E6B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465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8E38-DC74-4AA9-8425-4541DD8D9E4B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6427-69A5-4F8B-A907-D78B104E6B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280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8E38-DC74-4AA9-8425-4541DD8D9E4B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6427-69A5-4F8B-A907-D78B104E6B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0881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8E38-DC74-4AA9-8425-4541DD8D9E4B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6427-69A5-4F8B-A907-D78B104E6B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798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8E38-DC74-4AA9-8425-4541DD8D9E4B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4856427-69A5-4F8B-A907-D78B104E6B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494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8E38-DC74-4AA9-8425-4541DD8D9E4B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6427-69A5-4F8B-A907-D78B104E6B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35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8E38-DC74-4AA9-8425-4541DD8D9E4B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6427-69A5-4F8B-A907-D78B104E6B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781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8E38-DC74-4AA9-8425-4541DD8D9E4B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6427-69A5-4F8B-A907-D78B104E6B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822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8E38-DC74-4AA9-8425-4541DD8D9E4B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6427-69A5-4F8B-A907-D78B104E6B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61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8E38-DC74-4AA9-8425-4541DD8D9E4B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6427-69A5-4F8B-A907-D78B104E6B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889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8E38-DC74-4AA9-8425-4541DD8D9E4B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6427-69A5-4F8B-A907-D78B104E6B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26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8E38-DC74-4AA9-8425-4541DD8D9E4B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6427-69A5-4F8B-A907-D78B104E6B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67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958E38-DC74-4AA9-8425-4541DD8D9E4B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856427-69A5-4F8B-A907-D78B104E6B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42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7102" y="1392703"/>
            <a:ext cx="9298743" cy="2813538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DHCP,RIP and Others</a:t>
            </a:r>
            <a:endParaRPr 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4708" y="5354012"/>
            <a:ext cx="6950205" cy="1503988"/>
          </a:xfrm>
        </p:spPr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507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6580-FF75-4E09-8F48-580C898794A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685801"/>
            <a:ext cx="10018713" cy="1198418"/>
          </a:xfrm>
        </p:spPr>
        <p:txBody>
          <a:bodyPr/>
          <a:lstStyle/>
          <a:p>
            <a:r>
              <a:rPr lang="en-US" altLang="en-US" dirty="0">
                <a:latin typeface="Bodoni MT Condensed" panose="02070606080606020203" pitchFamily="18" charset="0"/>
              </a:rPr>
              <a:t>What is DHCP ?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310" y="2189019"/>
            <a:ext cx="10018713" cy="360218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Dynamic Host Configuration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Configuration Protocol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dynamic allocation of IP addresses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hosts that run only client applications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host-specific configuration parameters to be delivered from a DHCP server to a host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 can also be used to convey permanent IP address assignments to hosts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interfaces need permanent addresses because clients need to be able to reach them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router interfaces should have permanent addresses for stability of routing data</a:t>
            </a:r>
          </a:p>
        </p:txBody>
      </p:sp>
    </p:spTree>
    <p:extLst>
      <p:ext uri="{BB962C8B-B14F-4D97-AF65-F5344CB8AC3E}">
        <p14:creationId xmlns:p14="http://schemas.microsoft.com/office/powerpoint/2010/main" xmlns="" val="7408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6580-FF75-4E09-8F48-580C898794A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685801"/>
            <a:ext cx="10018713" cy="1198418"/>
          </a:xfrm>
        </p:spPr>
        <p:txBody>
          <a:bodyPr/>
          <a:lstStyle/>
          <a:p>
            <a:r>
              <a:rPr lang="en-US" altLang="en-US" dirty="0" smtClean="0">
                <a:latin typeface="Bodoni MT Condensed" panose="02070606080606020203" pitchFamily="18" charset="0"/>
              </a:rPr>
              <a:t>Steps of DHCP </a:t>
            </a:r>
            <a:endParaRPr lang="en-US" altLang="en-US" dirty="0">
              <a:latin typeface="Bodoni MT Condensed" panose="02070606080606020203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310" y="2189019"/>
            <a:ext cx="10018713" cy="3602182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arenR"/>
            </a:pPr>
            <a:r>
              <a:rPr lang="en-US" altLang="en-US" dirty="0" smtClean="0">
                <a:latin typeface="Bodoni MT Condensed" panose="02070606080606020203" pitchFamily="18" charset="0"/>
                <a:cs typeface="Times New Roman" panose="02020603050405020304" pitchFamily="18" charset="0"/>
              </a:rPr>
              <a:t>DHCP DISCOVER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Newly connected node send a message to all connected nodes and asking for a IP address.</a:t>
            </a:r>
          </a:p>
          <a:p>
            <a:pPr marL="457200" indent="-457200">
              <a:lnSpc>
                <a:spcPct val="90000"/>
              </a:lnSpc>
              <a:buAutoNum type="arabicParenR"/>
            </a:pPr>
            <a:r>
              <a:rPr lang="en-US" altLang="en-US" dirty="0" smtClean="0">
                <a:latin typeface="Bodoni MT Condensed" panose="02070606080606020203" pitchFamily="18" charset="0"/>
                <a:cs typeface="Times New Roman" panose="02020603050405020304" pitchFamily="18" charset="0"/>
              </a:rPr>
              <a:t>DHCP OFFER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erver offer an IP address to new host by broadcasting the message.</a:t>
            </a:r>
          </a:p>
          <a:p>
            <a:pPr marL="457200" indent="-457200">
              <a:lnSpc>
                <a:spcPct val="90000"/>
              </a:lnSpc>
              <a:buAutoNum type="arabicParenR"/>
            </a:pPr>
            <a:r>
              <a:rPr lang="en-US" altLang="en-US" dirty="0" smtClean="0">
                <a:latin typeface="Bodoni MT Condensed" panose="02070606080606020203" pitchFamily="18" charset="0"/>
                <a:cs typeface="Times New Roman" panose="02020603050405020304" pitchFamily="18" charset="0"/>
              </a:rPr>
              <a:t>DHCP Request</a:t>
            </a:r>
            <a:r>
              <a:rPr lang="en-US" altLang="en-US" sz="2000" dirty="0" smtClean="0">
                <a:latin typeface="Bodoni MT Condensed" panose="02070606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Now the new node send DHCP request to all nodes that which IP it wants to use. Its also a broadcast message.</a:t>
            </a:r>
          </a:p>
          <a:p>
            <a:pPr marL="457200" indent="-457200">
              <a:lnSpc>
                <a:spcPct val="90000"/>
              </a:lnSpc>
              <a:buAutoNum type="arabicParenR"/>
            </a:pPr>
            <a:r>
              <a:rPr lang="en-US" altLang="en-US" dirty="0" smtClean="0">
                <a:latin typeface="Bodoni MT Condensed" panose="02070606080606020203" pitchFamily="18" charset="0"/>
                <a:cs typeface="Times New Roman" panose="02020603050405020304" pitchFamily="18" charset="0"/>
              </a:rPr>
              <a:t>DHCP ACKNOWLEDGEMENT</a:t>
            </a:r>
            <a:r>
              <a:rPr lang="en-US" altLang="en-US" sz="2000" dirty="0" smtClean="0">
                <a:latin typeface="Bodoni MT Condensed" panose="02070606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At last DHCP server confirm the host that it can start using the IP address.</a:t>
            </a:r>
          </a:p>
          <a:p>
            <a:pPr marL="457200" indent="-457200">
              <a:lnSpc>
                <a:spcPct val="90000"/>
              </a:lnSpc>
              <a:buAutoNum type="arabicParenR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246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 Condensed" panose="02070606080606020203" pitchFamily="18" charset="0"/>
              </a:rPr>
              <a:t>What is RIP</a:t>
            </a:r>
            <a:endParaRPr lang="en-US" dirty="0">
              <a:latin typeface="Bodoni MT Condensed" panose="02070606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RIP means Routing Information Protocol.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RIP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routing protocol for exchanging routing table information between routers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updates must be passed between routers so that they can make the proper choice on how to route a packet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indent="0">
              <a:buNone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b="1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What is RIP. Explain with proper example?</a:t>
            </a:r>
            <a:endParaRPr lang="en-US" altLang="en-US" b="1" dirty="0">
              <a:latin typeface="Agency FB" panose="020B0503020202020204" pitchFamily="34" charset="0"/>
            </a:endParaRPr>
          </a:p>
          <a:p>
            <a:pPr marL="457200" lvl="1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89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46364"/>
            <a:ext cx="10018713" cy="4807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Q. What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Server?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response to the request.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Q. What Is Gateway?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Gateway is a device that connect two devices of two difference 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connection  oriented protocol.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Ex. Communication between TCP with ATM protocol.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Q. What is Firewall?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Firewall prevent unauthorized user onto the network.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238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001" y="1142999"/>
            <a:ext cx="10018713" cy="4343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 err="1" smtClean="0">
                <a:latin typeface="Bodoni MT Condensed" panose="02070606080606020203" pitchFamily="18" charset="0"/>
              </a:rPr>
              <a:t>Supernetting</a:t>
            </a:r>
            <a:r>
              <a:rPr lang="en-US" sz="2800" u="sng" dirty="0" smtClean="0">
                <a:latin typeface="Bodoni MT Condensed" panose="02070606080606020203" pitchFamily="18" charset="0"/>
              </a:rPr>
              <a:t> vs </a:t>
            </a:r>
            <a:r>
              <a:rPr lang="en-US" sz="2800" u="sng" dirty="0" err="1" smtClean="0">
                <a:latin typeface="Bodoni MT Condensed" panose="02070606080606020203" pitchFamily="18" charset="0"/>
              </a:rPr>
              <a:t>Subnetting</a:t>
            </a:r>
            <a:r>
              <a:rPr lang="en-US" sz="2800" u="sng" dirty="0" smtClean="0">
                <a:latin typeface="Bodoni MT Condensed" panose="02070606080606020203" pitchFamily="18" charset="0"/>
              </a:rPr>
              <a:t>?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Subnetting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process of dividing an IP network in to sub divisions called subnets whereas,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Supernetting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process of combining several IP networks with a common network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Supernetting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reduce the number of entries in a routing table and also will simplify the routing process.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subnetting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host ID bits (for IP addresses from a single network ID) are borrowed to be used as a subnet ID, while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supernetting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bits from the network ID are borrowed to be used as the host ID.</a:t>
            </a:r>
          </a:p>
        </p:txBody>
      </p:sp>
    </p:spTree>
    <p:extLst>
      <p:ext uri="{BB962C8B-B14F-4D97-AF65-F5344CB8AC3E}">
        <p14:creationId xmlns:p14="http://schemas.microsoft.com/office/powerpoint/2010/main" xmlns="" val="395046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77637"/>
            <a:ext cx="10018713" cy="3872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latin typeface="Agency FB" panose="020B0503020202020204" pitchFamily="34" charset="0"/>
              </a:rPr>
              <a:t>Definition</a:t>
            </a:r>
            <a:r>
              <a:rPr lang="en-US" dirty="0" smtClean="0">
                <a:latin typeface="Agency FB" panose="020B0503020202020204" pitchFamily="34" charset="0"/>
              </a:rPr>
              <a:t>:  </a:t>
            </a:r>
            <a:r>
              <a:rPr lang="en-US" dirty="0" smtClean="0"/>
              <a:t>SMTP, FTP, HTTP, WWW.</a:t>
            </a:r>
          </a:p>
          <a:p>
            <a:pPr marL="0" indent="0">
              <a:buNone/>
            </a:pPr>
            <a:r>
              <a:rPr lang="en-US" b="1" u="sng" dirty="0">
                <a:latin typeface="Agency FB" panose="020B0503020202020204" pitchFamily="34" charset="0"/>
              </a:rPr>
              <a:t>Proxy </a:t>
            </a:r>
            <a:r>
              <a:rPr lang="en-US" b="1" u="sng" dirty="0" smtClean="0">
                <a:latin typeface="Agency FB" panose="020B0503020202020204" pitchFamily="34" charset="0"/>
              </a:rPr>
              <a:t>server</a:t>
            </a:r>
            <a:r>
              <a:rPr lang="en-US" b="1" dirty="0" smtClean="0">
                <a:latin typeface="Agency FB" panose="020B0503020202020204" pitchFamily="34" charset="0"/>
              </a:rPr>
              <a:t> 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computer networks, a proxy server is a server (a computer system or an application) that acts as an intermediary for requests from clients seeking resources from other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servers.</a:t>
            </a:r>
          </a:p>
          <a:p>
            <a:pPr marL="0" indent="0">
              <a:buNone/>
            </a:pPr>
            <a:endParaRPr lang="en-US" b="1" u="sng" dirty="0" smtClean="0"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89864" y="4012442"/>
            <a:ext cx="2829564" cy="215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55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423" y="1282890"/>
            <a:ext cx="10018713" cy="4763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Agency FB" panose="020B0503020202020204" pitchFamily="34" charset="0"/>
              </a:rPr>
              <a:t>Troubleshoot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troubleshooting is the collective measures and processes used to identify, diagnose and resolve problems and issues within a computer network. It is a systematic process that aims to resolve problems and restore normal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operations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 network.</a:t>
            </a:r>
          </a:p>
          <a:p>
            <a:pPr marL="0" indent="0">
              <a:buNone/>
            </a:pPr>
            <a:r>
              <a:rPr lang="en-US" b="1" u="sng" dirty="0" smtClean="0">
                <a:latin typeface="Agency FB" panose="020B0503020202020204" pitchFamily="34" charset="0"/>
              </a:rPr>
              <a:t>DB server</a:t>
            </a:r>
            <a:r>
              <a:rPr lang="en-US" dirty="0" smtClean="0"/>
              <a:t>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term used to refer to the back-end system of a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application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client/server architecture. The back-end, sometimes called a database server, performs tasks such as data analysis, storage, data manipulation, archiving, and other non-user specific tasks.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Agency FB" panose="020B0503020202020204" pitchFamily="34" charset="0"/>
              </a:rPr>
              <a:t>Network </a:t>
            </a:r>
            <a:r>
              <a:rPr lang="en-US" b="1" u="sng" dirty="0">
                <a:latin typeface="Agency FB" panose="020B0503020202020204" pitchFamily="34" charset="0"/>
              </a:rPr>
              <a:t>Monitoring</a:t>
            </a:r>
            <a:r>
              <a:rPr lang="en-US" dirty="0"/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monitoring is the use of a system that constantly monitors a computer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slow or failing components and that notifies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(via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alarms) in case of outages. Network monitoring is part of network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240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600" y="1780308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latin typeface="Bodoni MT Condensed" panose="02070606080606020203" pitchFamily="18" charset="0"/>
              </a:rPr>
              <a:t>Needs can always be met but greed can never be fulfilled.</a:t>
            </a:r>
          </a:p>
          <a:p>
            <a:pPr marL="0" indent="0">
              <a:buNone/>
            </a:pPr>
            <a:r>
              <a:rPr lang="en-US" sz="4000" b="1" dirty="0">
                <a:latin typeface="Blackadder ITC" panose="04020505051007020D02" pitchFamily="82" charset="0"/>
              </a:rPr>
              <a:t>	</a:t>
            </a:r>
            <a:r>
              <a:rPr lang="en-US" sz="4000" b="1" dirty="0" smtClean="0">
                <a:latin typeface="Blackadder ITC" panose="04020505051007020D02" pitchFamily="82" charset="0"/>
              </a:rPr>
              <a:t>													    ….</a:t>
            </a:r>
            <a:r>
              <a:rPr lang="en-US" sz="4000" b="1" dirty="0" err="1" smtClean="0">
                <a:latin typeface="Vivaldi" panose="03020602050506090804" pitchFamily="66" charset="0"/>
              </a:rPr>
              <a:t>Rajnikanth</a:t>
            </a:r>
            <a:endParaRPr lang="en-US" sz="4000" b="1" dirty="0"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7353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74</TotalTime>
  <Words>428</Words>
  <Application>Microsoft Office PowerPoint</Application>
  <PresentationFormat>Custom</PresentationFormat>
  <Paragraphs>44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Parallax</vt:lpstr>
      <vt:lpstr>DHCP,RIP and Others</vt:lpstr>
      <vt:lpstr>What is DHCP ?</vt:lpstr>
      <vt:lpstr>Steps of DHCP </vt:lpstr>
      <vt:lpstr>What is RIP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 E ALAM</dc:creator>
  <cp:lastModifiedBy>User</cp:lastModifiedBy>
  <cp:revision>29</cp:revision>
  <dcterms:created xsi:type="dcterms:W3CDTF">2016-08-29T07:51:25Z</dcterms:created>
  <dcterms:modified xsi:type="dcterms:W3CDTF">2016-12-23T03:30:43Z</dcterms:modified>
</cp:coreProperties>
</file>