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3190946" y="6299825"/>
            <a:ext cx="9001054" cy="66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Burgess, C. and Moore, G. (2007). </a:t>
            </a:r>
            <a:r>
              <a:rPr b="0" i="1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standard model</a:t>
            </a: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Cambridge: Cambridge University Press.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Barrow, J., Tipler, F. and Wheeler, J. (1996). The Anthropic Cosmological Principle. Oxford, New York: Oxford University Press.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874466" y="1382486"/>
            <a:ext cx="10479334" cy="525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Extremely narrow life permitting range.</a:t>
            </a:r>
            <a:endParaRPr/>
          </a:p>
          <a:p>
            <a:pPr indent="-44450" lvl="0" marL="1714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Explanations:</a:t>
            </a:r>
            <a:endParaRPr/>
          </a:p>
          <a:p>
            <a:pPr indent="-171450" lvl="1" marL="6286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Necessity	laws of nature are necessarily so</a:t>
            </a:r>
            <a:endParaRPr/>
          </a:p>
          <a:p>
            <a:pPr indent="-171450" lvl="1" marL="6286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Chance 	Absurd improbability</a:t>
            </a:r>
            <a:endParaRPr/>
          </a:p>
          <a:p>
            <a:pPr indent="-171450" lvl="1" marL="6286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	The best candidate – super mind / God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80999" y="236667"/>
            <a:ext cx="10874829" cy="590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#15 Fine- Tuning of the Universe: The evidence for Design</a:t>
            </a:r>
            <a:b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 # 15</a:t>
            </a:r>
            <a:endParaRPr b="0" i="1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4509241" y="2310447"/>
            <a:ext cx="3340656" cy="15938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12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874466" y="2480243"/>
            <a:ext cx="2963438" cy="206665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42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8002297" y="2352652"/>
            <a:ext cx="3503903" cy="105798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824" l="0" r="-1738" t="-346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