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27609e5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627609e5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11:30 finish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627609e5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627609e5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12:00 finish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627609e5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627609e5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27609e5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27609e5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627609e58_0_9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627609e5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627609e58_0_10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627609e5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627609e58_0_10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627609e58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3627609e58_0_9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3627609e5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627609e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3627609e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3627609e5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3627609e5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finish by 12.30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27609e5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27609e5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27609e5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27609e5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27609e5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27609e5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27609e5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627609e5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1:30 - 1:45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627609e5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627609e5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9144000" cy="3518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" name="Google Shape;10;p2"/>
          <p:cNvCxnSpPr/>
          <p:nvPr/>
        </p:nvCxnSpPr>
        <p:spPr>
          <a:xfrm>
            <a:off x="0" y="349660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685800" y="3627027"/>
            <a:ext cx="7772400" cy="77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" name="Google Shape;20;p4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" name="Google Shape;26;p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30" name="Google Shape;30;p6"/>
          <p:cNvSpPr/>
          <p:nvPr/>
        </p:nvSpPr>
        <p:spPr>
          <a:xfrm>
            <a:off x="4274" y="0"/>
            <a:ext cx="9144000" cy="44064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" name="Google Shape;31;p6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dk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z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lovewonder.sg1006.myweb.hinet.net/Integrated%20Course/Strunk%20&amp;%20White%20-%20The%20Elements%20of%20Style,%204th%20Edition(1).pdf" TargetMode="External"/><Relationship Id="rId4" Type="http://schemas.openxmlformats.org/officeDocument/2006/relationships/hyperlink" Target="https://www.coursera.org/course/sciwrite" TargetMode="External"/><Relationship Id="rId5" Type="http://schemas.openxmlformats.org/officeDocument/2006/relationships/hyperlink" Target="http://libweb.surrey.ac.uk/library/skills/writing%20Skills%20Leicester/index.php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www.youtube.com/watch?v=dh0pJdgY6Lc" TargetMode="External"/><Relationship Id="rId4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youtube.com/watch?v=3NRrUvqQlnY" TargetMode="External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pomodorotechniqu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thesiswhisperer.com/shut-up-and-write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document/d/1mQRR24xYuKGG3Motg8oQFcQDuUoHhh6H2sTpm76qQzs/edit?usp=sharin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goo.gl/8Ibmf0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IoT Summer School Day 1 Abstracts</a:t>
            </a:r>
            <a:endParaRPr/>
          </a:p>
        </p:txBody>
      </p:sp>
      <p:sp>
        <p:nvSpPr>
          <p:cNvPr id="38" name="Google Shape;38;p8"/>
          <p:cNvSpPr txBox="1"/>
          <p:nvPr>
            <p:ph idx="1" type="subTitle"/>
          </p:nvPr>
        </p:nvSpPr>
        <p:spPr>
          <a:xfrm>
            <a:off x="685800" y="3627027"/>
            <a:ext cx="7772400" cy="7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James Brusey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 (1 pomodoro)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/>
              <a:t>underneath your title, write a draft abstract applying the rules from Ashby (&lt;= 3 sentences for each of Intro; Method; Results; Conclusions)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review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/>
              <a:t>Selecting one or two of the abstracts at random</a:t>
            </a:r>
            <a:endParaRPr sz="2400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can we understand it?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is it concise? 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/>
              <a:t>Things to watch for (and avoid):</a:t>
            </a:r>
            <a:endParaRPr sz="2400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vague statements about how interesting the subject is becoming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skipping elements (e.g. no statement about method)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hyperbole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we didn’t cover in this session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grammar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punctuation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spelling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and many other things about good writing …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… but please see the further reading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further reading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457200" y="1063375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GB"/>
              <a:t>Zobel’s “Writing for Computer Science”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Elements of Style</a:t>
            </a:r>
            <a:r>
              <a:rPr lang="en-GB"/>
              <a:t> - Strunk and White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/>
              <a:t>Coursera -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Writing in the Sciences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http://libweb.surrey.ac.uk/library/skills/writing%20Skills%20Leicester/index.php</a:t>
            </a:r>
            <a:r>
              <a:rPr lang="en-GB"/>
              <a:t> 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/>
              <a:t>and many others!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Presenting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8672" y="-669748"/>
            <a:ext cx="8839195" cy="42910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ch Emily Johnston's Three Minute Thesis UniSA Grand Final winning presentation, 'Mosquito research: saving lives with pantyhose and paperclips'. Emily also won the People's Choice award." id="127" name="Google Shape;127;p23" title="2014 Three Minute Thesis winning presentation by Emily Johnston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348500"/>
            <a:ext cx="457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Three Minute Thesis (3MT)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 for afternoon</a:t>
            </a:r>
            <a:endParaRPr/>
          </a:p>
        </p:txBody>
      </p:sp>
      <p:sp>
        <p:nvSpPr>
          <p:cNvPr id="44" name="Google Shape;44;p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en-GB"/>
              <a:t>Seven simple suggestions for improving your writing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GB"/>
              <a:t>Abstracts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GB"/>
              <a:t>Presenting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the next video ...</a:t>
            </a:r>
            <a:endParaRPr/>
          </a:p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note down each of the simple suggestions as they are given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seven simple suggestions</a:t>
            </a:r>
            <a:endParaRPr/>
          </a:p>
        </p:txBody>
      </p:sp>
      <p:pic>
        <p:nvPicPr>
          <p:cNvPr descr="An eye-opening talk. Professor Simon Peyton Jones, Microsoft Research, gives a guest lecture on writing. Seven simple suggestions: don't wait - write, identify . &#10; &#10;In this video we take you through steps of writing a quality custom college research paper and ensuring you get a high grade while at it.. To buy a research paper . &#10; &#10;How To Write Research Paper: Creative Writing Lessons &amp; Tips: Writebynight Justine Tal Goldberg discusses how to write a research paper including step by . &#10; &#10;Using an iPhone 5 I show smart college students like you how to blaze through the process of writing a research paper, broken conveniently into 7 individual ." id="56" name="Google Shape;56;p11" title="How to Write a Great Research Paper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229479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discussion</a:t>
            </a:r>
            <a:endParaRPr/>
          </a:p>
        </p:txBody>
      </p:sp>
      <p:sp>
        <p:nvSpPr>
          <p:cNvPr id="62" name="Google Shape;62;p1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which suggestions did you find most surprising or inspirational?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pomodoro technique</a:t>
            </a:r>
            <a:endParaRPr/>
          </a:p>
        </p:txBody>
      </p:sp>
      <p:sp>
        <p:nvSpPr>
          <p:cNvPr id="68" name="Google Shape;68;p13"/>
          <p:cNvSpPr txBox="1"/>
          <p:nvPr>
            <p:ph idx="1" type="body"/>
          </p:nvPr>
        </p:nvSpPr>
        <p:spPr>
          <a:xfrm>
            <a:off x="457200" y="12584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www.pomodorotechnique.com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‘shut-up-and-write’!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https://thesiswhisperer.com/shut-up-and-write/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 (10 minutes)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Come up with a research topic</a:t>
            </a:r>
            <a:r>
              <a:rPr baseline="30000" lang="en-GB"/>
              <a:t>1</a:t>
            </a:r>
            <a:endParaRPr baseline="30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Put it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here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You can write down the title for your research topic plus one research question that your paper will answer</a:t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684875" y="4137175"/>
            <a:ext cx="4402800" cy="7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aseline="30000" lang="en-GB">
                <a:solidFill>
                  <a:schemeClr val="dk1"/>
                </a:solidFill>
              </a:rPr>
              <a:t>1 </a:t>
            </a:r>
            <a:r>
              <a:rPr lang="en-GB">
                <a:solidFill>
                  <a:schemeClr val="dk1"/>
                </a:solidFill>
              </a:rPr>
              <a:t>Zobel p267 ex 1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abstracts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See Mike Ashby’s how to write a paper: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http://goo.gl/8Ibmf0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Find the section on how to write an abstract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