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7cca1894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7cca189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56a343533a449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56a343533a44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56a343533a449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56a343533a44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56a343533a449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56a343533a449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56a343533a449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56a343533a449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56a343533a449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56a343533a449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b20ee07_0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b20ee07_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7cca1894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7cca189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7cca189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7cca18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7cca189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7cca18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0d453cae15800c5_5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0d453cae15800c5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7cca189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7cca18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d453cae15800c5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d453cae15800c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d453cae15800c5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d453cae15800c5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0d453cae15800c5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0d453cae15800c5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0d453cae15800c5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0d453cae15800c5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d453cae15800c5_2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0d453cae15800c5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0d453cae15800c5_1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0d453cae15800c5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d453cae15800c5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0d453cae15800c5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0d453cae15800c5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0d453cae15800c5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0d453cae15800c5_2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0d453cae15800c5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b20ee07_0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b20ee07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0d453cae15800c5_2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0d453cae15800c5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0d453cae15800c5_2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0d453cae15800c5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0d453cae15800c5_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0d453cae15800c5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0d453cae15800c5_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0d453cae15800c5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0d453cae15800c5_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0d453cae15800c5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0d453cae15800c5_1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0d453cae15800c5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0d453cae15800c5_1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0d453cae15800c5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0d453cae15800c5_1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0d453cae15800c5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0d453cae15800c5_1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0d453cae15800c5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0d453cae15800c5_2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0d453cae15800c5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fb5625c74bf07ec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fb5625c74bf07e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0d453cae15800c5_2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0d453cae15800c5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0d453cae15800c5_2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0d453cae15800c5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0d453cae15800c5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0d453cae15800c5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0d453cae15800c5_2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0d453cae15800c5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0d453cae15800c5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0d453cae15800c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0d453cae15800c5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0d453cae15800c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0d453cae15800c5_5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0d453cae15800c5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0d453cae15800c5_5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0d453cae15800c5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0d453cae15800c5_5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0d453cae15800c5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0d453cae15800c5_5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0d453cae15800c5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7cca189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7cca1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0d453cae15800c5_5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0d453cae15800c5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0d453cae15800c5_5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0d453cae15800c5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0d453cae15800c5_5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0d453cae15800c5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0d453cae15800c5_2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0d453cae15800c5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0d453cae15800c5_2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0d453cae15800c5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0d453cae15800c5_2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0d453cae15800c5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0d453cae15800c5_3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0d453cae15800c5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0d453cae15800c5_3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0d453cae15800c5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0d453cae15800c5_3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0d453cae15800c5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0d453cae15800c5_3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0d453cae15800c5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b20ee07_0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b20ee07_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0d453cae15800c5_3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0d453cae15800c5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0d453cae15800c5_3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0d453cae15800c5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0d453cae15800c5_3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0d453cae15800c5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0d453cae15800c5_3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0d453cae15800c5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0d453cae15800c5_3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0d453cae15800c5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0d453cae15800c5_3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0d453cae15800c5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0d453cae15800c5_3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50d453cae15800c5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0d453cae15800c5_3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0d453cae15800c5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0d453cae15800c5_5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0d453cae15800c5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0d453cae15800c5_5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0d453cae15800c5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b20ee07_0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b20ee07_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b20ee07_0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b20ee07_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b20ee07_0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b20ee07_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349660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627027"/>
            <a:ext cx="77724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58" name="Google Shape;58;p13"/>
          <p:cNvSpPr/>
          <p:nvPr/>
        </p:nvSpPr>
        <p:spPr>
          <a:xfrm>
            <a:off x="4274" y="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3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dk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0" y="349660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685800" y="3627027"/>
            <a:ext cx="77724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1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11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z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z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tinyos.stanford.edu/tinyos-wiki/index.php/Main_Pag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tinyos.stanford.edu/tinyos-wiki/index.php/Modules_and_the_TinyOS_Execution_Model#TinyOS_Execution_Model:_Task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tinyos.stanford.edu/tinyos-wiki/index.php/The_TinyOS_printf_Library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code.google.com/p/cogent-house/source/browse/tos/Node/Filters/DEWMA/DEWMATestP.nc" TargetMode="External"/><Relationship Id="rId4" Type="http://schemas.openxmlformats.org/officeDocument/2006/relationships/hyperlink" Target="https://code.google.com/p/cogent-house/source/browse/tos/Node/PackState/PackStateTestP.nc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tinyos.stanford.edu/tinyos-wiki/index.php/TOSSI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www.tinyos.net/tinyos-2.x/doc/html/tep101.html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github.com/jbrusey/cogent-house/tree/pulp/tos/Node/Sensing/Analog" TargetMode="External"/><Relationship Id="rId4" Type="http://schemas.openxmlformats.org/officeDocument/2006/relationships/hyperlink" Target="https://github.com/jbrusey/cogent-house/tree/pulp/tos/Node/Sensing/Base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IoT Summer School Day 3 TinyOS</a:t>
            </a:r>
            <a:endParaRPr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685800" y="3627027"/>
            <a:ext cx="77724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James Brusey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Blink!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familiarise yourself with the command line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try out Blink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find a nice editor (I’m using emacs but you might like gedit)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modify Blink!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start with existing code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-GB"/>
              <a:t>Make a copy of the directory containing the app (e.g. /opt/tinyos.../apps/Blink) into your home directory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GB"/>
              <a:t>Open a terminal window and go to that directory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</a:pPr>
            <a:r>
              <a:rPr lang="en-GB">
                <a:solidFill>
                  <a:srgbClr val="000000"/>
                </a:solidFill>
              </a:rPr>
              <a:t>Check that it compiles with “make telosb”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See next slides for step by step ...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Copy Blink from the command line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james@argon:~/Documents$ </a:t>
            </a: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cp -r /opt/tinyos-main/apps/Blink .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james@argon:~/Documents$ </a:t>
            </a: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cd Blink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james@argon:~/Documents/Blink$ </a:t>
            </a:r>
            <a:r>
              <a:rPr b="1" lang="en-GB" sz="1400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BlinkAppC.nc  BlinkC.nc  Makefile  README.txt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james@argon:~/Documents/Blink$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/>
              <a:t>Notes: 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“cp” always takes at least two parameters (source and target)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“-r” is an option that tells cp to copy recursively (contents of the directory as well)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remember to use the TAB key to auto-complete as it speeds things up (and reduces errors)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flashing to the telos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57200" y="1200150"/>
            <a:ext cx="8229600" cy="3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Physically connect the telosb to your usb port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WARNING: be careful not to damage it! Sit something under your computer if you need to. Better still, use a usb hub or extender cable.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Tell VirtualBox to manage the device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Handy hint: put it in the settings and it will connect automatically every time without being told.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Check that it is there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motelist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Recompile and flash with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make telosb install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Avoid recompilation (just flash) with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make telosb reinstall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a small change Blink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simple change: speed up the blinking!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harder problem: there are limited Timers, so let’s try implementing the same functionality with a single timer (instead of 3).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blink a different pattern - e.g. grey code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jump into the tutorial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http://tinyos.stanford.edu/tinyos-wiki/index.php/Main_Page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 to nesC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components and wiring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components </a:t>
            </a:r>
            <a:r>
              <a:rPr i="1" lang="en-GB" sz="2400"/>
              <a:t>provide </a:t>
            </a:r>
            <a:r>
              <a:rPr lang="en-GB" sz="2400"/>
              <a:t>services and </a:t>
            </a:r>
            <a:r>
              <a:rPr i="1" lang="en-GB" sz="2400"/>
              <a:t>use</a:t>
            </a:r>
            <a:r>
              <a:rPr lang="en-GB" sz="2400"/>
              <a:t> other services (e.g. BlinkC, LedsC)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when one component is </a:t>
            </a:r>
            <a:r>
              <a:rPr i="1" lang="en-GB" sz="2400"/>
              <a:t>wired</a:t>
            </a:r>
            <a:r>
              <a:rPr lang="en-GB" sz="2400"/>
              <a:t> to another, this means the compiler “connects” </a:t>
            </a:r>
            <a:r>
              <a:rPr i="1" lang="en-GB" sz="2400"/>
              <a:t>command</a:t>
            </a:r>
            <a:r>
              <a:rPr lang="en-GB" sz="2400"/>
              <a:t> calls from the user to the corresponding function in the provider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similarly it “connects” </a:t>
            </a:r>
            <a:r>
              <a:rPr i="1" lang="en-GB" sz="2400"/>
              <a:t>signal</a:t>
            </a:r>
            <a:r>
              <a:rPr lang="en-GB" sz="2400"/>
              <a:t> calls in the provider to </a:t>
            </a:r>
            <a:r>
              <a:rPr i="1" lang="en-GB" sz="2400"/>
              <a:t>event</a:t>
            </a:r>
            <a:r>
              <a:rPr lang="en-GB" sz="2400"/>
              <a:t> functions in the user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thus wiring is bidirectional (two way)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configurations and modules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 </a:t>
            </a:r>
            <a:r>
              <a:rPr i="1" lang="en-GB" sz="2400">
                <a:solidFill>
                  <a:schemeClr val="dk2"/>
                </a:solidFill>
              </a:rPr>
              <a:t>configuration</a:t>
            </a:r>
            <a:r>
              <a:rPr lang="en-GB" sz="2400"/>
              <a:t> starts with the word “configuration”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It wires modules together (under “implementation”)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It might </a:t>
            </a:r>
            <a:r>
              <a:rPr i="1" lang="en-GB" sz="2400">
                <a:solidFill>
                  <a:schemeClr val="dk2"/>
                </a:solidFill>
              </a:rPr>
              <a:t>provide</a:t>
            </a:r>
            <a:r>
              <a:rPr lang="en-GB" sz="2400"/>
              <a:t> or </a:t>
            </a:r>
            <a:r>
              <a:rPr i="1" lang="en-GB" sz="2400"/>
              <a:t>use</a:t>
            </a:r>
            <a:r>
              <a:rPr lang="en-GB" sz="2400"/>
              <a:t> interfaces (and thus need further wiring)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It doesn’t contain any ordinary C code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 </a:t>
            </a:r>
            <a:r>
              <a:rPr i="1" lang="en-GB" sz="2400">
                <a:solidFill>
                  <a:schemeClr val="dk2"/>
                </a:solidFill>
              </a:rPr>
              <a:t>module</a:t>
            </a:r>
            <a:r>
              <a:rPr i="1" lang="en-GB" sz="2400"/>
              <a:t> </a:t>
            </a:r>
            <a:r>
              <a:rPr lang="en-GB" sz="2400"/>
              <a:t>starts with the word “module”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It provides and uses interfaces and must be wired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It contains C-like code (under “implementation”)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Reflection on day 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interfaces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an </a:t>
            </a:r>
            <a:r>
              <a:rPr i="1" lang="en-GB" sz="2400">
                <a:solidFill>
                  <a:schemeClr val="dk2"/>
                </a:solidFill>
              </a:rPr>
              <a:t>interface</a:t>
            </a:r>
            <a:r>
              <a:rPr lang="en-GB" sz="2400"/>
              <a:t> starts with the word “interface”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it provides a template for </a:t>
            </a:r>
            <a:r>
              <a:rPr i="1" lang="en-GB" sz="2400">
                <a:solidFill>
                  <a:schemeClr val="dk2"/>
                </a:solidFill>
              </a:rPr>
              <a:t>command</a:t>
            </a:r>
            <a:r>
              <a:rPr i="1" lang="en-GB" sz="2400"/>
              <a:t> </a:t>
            </a:r>
            <a:r>
              <a:rPr lang="en-GB" sz="2400"/>
              <a:t>and </a:t>
            </a:r>
            <a:r>
              <a:rPr i="1" lang="en-GB" sz="2400">
                <a:solidFill>
                  <a:srgbClr val="2388DB"/>
                </a:solidFill>
              </a:rPr>
              <a:t>event</a:t>
            </a:r>
            <a:r>
              <a:rPr i="1" lang="en-GB" sz="2400"/>
              <a:t> </a:t>
            </a:r>
            <a:r>
              <a:rPr lang="en-GB" sz="2400"/>
              <a:t>functions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unlike a configuration or a module, it doesn’t have an implementation section (this will be provided by a module)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modules state that they conform to an interface by saying that they “</a:t>
            </a:r>
            <a:r>
              <a:rPr i="1" lang="en-GB" sz="2400">
                <a:solidFill>
                  <a:schemeClr val="dk2"/>
                </a:solidFill>
              </a:rPr>
              <a:t>provide</a:t>
            </a:r>
            <a:r>
              <a:rPr lang="en-GB" sz="2400"/>
              <a:t>” it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split-phase interfaces</a:t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split phase interfaces allow for tasks that take some time. e.g. see the Read interface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split phase interfaces avoid threads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why?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commands and events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>
                <a:solidFill>
                  <a:schemeClr val="dk2"/>
                </a:solidFill>
              </a:rPr>
              <a:t>commands</a:t>
            </a:r>
            <a:r>
              <a:rPr lang="en-GB"/>
              <a:t> are like ordinary function calls (except for the wiring)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to execute, </a:t>
            </a:r>
            <a:r>
              <a:rPr lang="en-GB">
                <a:solidFill>
                  <a:schemeClr val="dk2"/>
                </a:solidFill>
              </a:rPr>
              <a:t>call </a:t>
            </a:r>
            <a:r>
              <a:rPr lang="en-GB">
                <a:solidFill>
                  <a:srgbClr val="000000"/>
                </a:solidFill>
              </a:rPr>
              <a:t>the command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GB">
                <a:solidFill>
                  <a:schemeClr val="dk2"/>
                </a:solidFill>
              </a:rPr>
              <a:t>events</a:t>
            </a:r>
            <a:r>
              <a:rPr lang="en-GB">
                <a:solidFill>
                  <a:srgbClr val="000000"/>
                </a:solidFill>
              </a:rPr>
              <a:t> are like callback functions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GB">
                <a:solidFill>
                  <a:srgbClr val="000000"/>
                </a:solidFill>
              </a:rPr>
              <a:t>to execute, </a:t>
            </a:r>
            <a:r>
              <a:rPr lang="en-GB">
                <a:solidFill>
                  <a:schemeClr val="dk2"/>
                </a:solidFill>
              </a:rPr>
              <a:t>signal</a:t>
            </a:r>
            <a:r>
              <a:rPr lang="en-GB">
                <a:solidFill>
                  <a:srgbClr val="000000"/>
                </a:solidFill>
              </a:rPr>
              <a:t> the event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tasks</a:t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a </a:t>
            </a:r>
            <a:r>
              <a:rPr lang="en-GB">
                <a:solidFill>
                  <a:schemeClr val="dk2"/>
                </a:solidFill>
              </a:rPr>
              <a:t>task</a:t>
            </a:r>
            <a:r>
              <a:rPr lang="en-GB"/>
              <a:t> is a deferred function call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a </a:t>
            </a:r>
            <a:r>
              <a:rPr lang="en-GB">
                <a:solidFill>
                  <a:schemeClr val="dk2"/>
                </a:solidFill>
              </a:rPr>
              <a:t>task</a:t>
            </a:r>
            <a:r>
              <a:rPr lang="en-GB"/>
              <a:t> begins with the word </a:t>
            </a:r>
            <a:r>
              <a:rPr i="1" lang="en-GB"/>
              <a:t>task</a:t>
            </a:r>
            <a:r>
              <a:rPr lang="en-GB"/>
              <a:t> and has no parameters or return value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tasks are “called” using the word </a:t>
            </a:r>
            <a:r>
              <a:rPr i="1" lang="en-GB">
                <a:solidFill>
                  <a:schemeClr val="dk2"/>
                </a:solidFill>
              </a:rPr>
              <a:t>post</a:t>
            </a:r>
            <a:endParaRPr i="1"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GB">
                <a:solidFill>
                  <a:srgbClr val="000000"/>
                </a:solidFill>
              </a:rPr>
              <a:t>never signal from a command - post a task to signal instead (why?)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http://tinyos.stanford.edu/tinyos-wiki/index.php/Modules_and_the_TinyOS_Execution_Model#TinyOS_Execution_Model:_Tasks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Debugging tools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four tools for debugging</a:t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Turning on or off (or toggling) an LED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Using “printf” support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Unit testing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Simulation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LEDs</a:t>
            </a:r>
            <a:endParaRPr/>
          </a:p>
        </p:txBody>
      </p:sp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Useful for answering questions like: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Does some event or error state occur (ever)?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Is an event occurring regularly (but not too fast)?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Not so good for: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Is a sensor reading meaningful and changing with the environment?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How many times is an event occurring (exactly)?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Exactly which error state occurred?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printf</a:t>
            </a:r>
            <a:endParaRPr/>
          </a:p>
        </p:txBody>
      </p:sp>
      <p:sp>
        <p:nvSpPr>
          <p:cNvPr id="230" name="Google Shape;230;p4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Good for: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checking sensor readings are reasonable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printing counts or numerical values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Not good for: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testing complex radio communication (why?)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testing a base station node connected serially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you need in the makefile</a:t>
            </a:r>
            <a:endParaRPr/>
          </a:p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3"/>
          <p:cNvSpPr/>
          <p:nvPr/>
        </p:nvSpPr>
        <p:spPr>
          <a:xfrm>
            <a:off x="630450" y="1775100"/>
            <a:ext cx="7883100" cy="289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COMPONENT=TestPrintfAppC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CFLAGS += -I$(TOSDIR)/lib/printf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#CFLAGS += -DNEW_PRINTF_SEMANTICS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include $(MAKERULES)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Intro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Blink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Changing Blink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Debugging and sensing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Networking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Project development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Your demos!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you need in the configuration</a:t>
            </a:r>
            <a:endParaRPr/>
          </a:p>
        </p:txBody>
      </p:sp>
      <p:sp>
        <p:nvSpPr>
          <p:cNvPr id="243" name="Google Shape;243;p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4"/>
          <p:cNvSpPr/>
          <p:nvPr/>
        </p:nvSpPr>
        <p:spPr>
          <a:xfrm>
            <a:off x="1174050" y="1200050"/>
            <a:ext cx="6485400" cy="372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configuration TestPrintfAppC{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implementation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components MainC, TestPrintfC;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components new TimerMilliC();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components PrintfC;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  components SerialStartC;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TestPrintfC.Boot -&gt; MainC;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TestPrintfC.Timer -&gt; TimerMilliC;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use in the module</a:t>
            </a:r>
            <a:endParaRPr/>
          </a:p>
        </p:txBody>
      </p:sp>
      <p:sp>
        <p:nvSpPr>
          <p:cNvPr id="250" name="Google Shape;250;p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5"/>
          <p:cNvSpPr/>
          <p:nvPr/>
        </p:nvSpPr>
        <p:spPr>
          <a:xfrm>
            <a:off x="457275" y="1369725"/>
            <a:ext cx="8229600" cy="355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#include "printf.h"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module TestPrintfC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event void Timer.fired()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      printf("Hi I am writing to you from my TinyOS application!!\n");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      printf("Here is a uint8: %u\n", dummyVar1);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      printf("Here is a uint16: %u\n", dummyVar2);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      printf("Here is a uint32: %ld\n", dummyVar3);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      printfflush();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use printf</a:t>
            </a:r>
            <a:endParaRPr/>
          </a:p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mote must be connected via USB port and visible on “motelist”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check /opt/tinyos-main/apps/tutorials/Printf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note the need for </a:t>
            </a:r>
            <a:r>
              <a:rPr lang="en-GB">
                <a:solidFill>
                  <a:srgbClr val="2388DB"/>
                </a:solidFill>
                <a:latin typeface="Consolas"/>
                <a:ea typeface="Consolas"/>
                <a:cs typeface="Consolas"/>
                <a:sym typeface="Consolas"/>
              </a:rPr>
              <a:t>printfflush()</a:t>
            </a:r>
            <a:endParaRPr>
              <a:solidFill>
                <a:srgbClr val="2388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run java program as per tutorial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remember to stop java program before reprogramming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http://tinyos.stanford.edu/tinyos-wiki/index.php/The_TinyOS_printf_Library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Add some printf statements to RadioCountToLedsC to print out when a packet is received and with what value.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 testing</a:t>
            </a:r>
            <a:endParaRPr/>
          </a:p>
        </p:txBody>
      </p:sp>
      <p:sp>
        <p:nvSpPr>
          <p:cNvPr id="269" name="Google Shape;269;p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unit tests provide a way of testing an individual component or function without having to run the full application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for TinyOS, we use a modified version of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minunit.h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-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minunit </a:t>
            </a:r>
            <a:r>
              <a:rPr lang="en-GB"/>
              <a:t>is a freely available, minimal unit-testing framework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in our research lab, unit tests are </a:t>
            </a:r>
            <a:r>
              <a:rPr i="1" lang="en-GB"/>
              <a:t>no longer optional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all functions / components should have corresponding unit tests.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minunit.h</a:t>
            </a:r>
            <a:endParaRPr/>
          </a:p>
        </p:txBody>
      </p:sp>
      <p:sp>
        <p:nvSpPr>
          <p:cNvPr id="275" name="Google Shape;275;p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/* file: minunit.h 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/*************************************************************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Modification history: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1. 26/4/2013 J. Brusey add __FILE__ and __LINE__ so that it easier to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see where an assert is coming from.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*************************************************************/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#ifndef _MINUNIT_H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#define _MINUNIT_H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#define mu_strify1(s) #s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#define mu_strify(s) mu_strify1(s)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#define mu_assert(message, test) do { if (!(test)) return __FILE__ ":" mu_strify(__LINE__) ": assertion failed: " message; } while (0)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#define mu_run_test(test) do { char *message = test(); tests_run++; if (message) return message; } while (0)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extern int tests_run;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49"/>
          <p:cNvSpPr txBox="1"/>
          <p:nvPr/>
        </p:nvSpPr>
        <p:spPr>
          <a:xfrm>
            <a:off x="3868700" y="3824375"/>
            <a:ext cx="4611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Don’t worry if you don’t understand this code. You can still use it!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test code</a:t>
            </a:r>
            <a:endParaRPr/>
          </a:p>
        </p:txBody>
      </p:sp>
      <p:sp>
        <p:nvSpPr>
          <p:cNvPr id="282" name="Google Shape;282;p50"/>
          <p:cNvSpPr txBox="1"/>
          <p:nvPr>
            <p:ph idx="1" type="body"/>
          </p:nvPr>
        </p:nvSpPr>
        <p:spPr>
          <a:xfrm>
            <a:off x="457200" y="1200150"/>
            <a:ext cx="3832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static char* my_first_test(void) {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/* do some sort of test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	 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	mu_assert("problem msg",        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          bool_condition)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	return 0;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static char* all_tests(void) {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mu_run_test(my_first_test);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mu_run_test( ... 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50"/>
          <p:cNvSpPr txBox="1"/>
          <p:nvPr>
            <p:ph idx="1" type="body"/>
          </p:nvPr>
        </p:nvSpPr>
        <p:spPr>
          <a:xfrm>
            <a:off x="4463941" y="1200150"/>
            <a:ext cx="3832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event void Boot.booted()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char *result = all_tests();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call Leds.led2Off();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call Leds.led1Off();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if (result != 0)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printf("%s\n", result);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call Leds.led0On(); /* fail 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else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printf("ALL TESTS PASSED\n");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call Leds.led1On(); /* pass 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printf("Tests run: %d\n", tests_run);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printfflush();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test code</a:t>
            </a:r>
            <a:endParaRPr/>
          </a:p>
        </p:txBody>
      </p:sp>
      <p:sp>
        <p:nvSpPr>
          <p:cNvPr id="289" name="Google Shape;289;p51"/>
          <p:cNvSpPr txBox="1"/>
          <p:nvPr>
            <p:ph idx="1" type="body"/>
          </p:nvPr>
        </p:nvSpPr>
        <p:spPr>
          <a:xfrm>
            <a:off x="457200" y="1200150"/>
            <a:ext cx="3832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static char* my_first_test(void) {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/* do some sort of test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	 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	mu_assert("problem msg",        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          bool_condition)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	return 0;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static char* all_tests(void) {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mu_run_test(my_first_test);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mu_run_test( ... 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51"/>
          <p:cNvSpPr txBox="1"/>
          <p:nvPr>
            <p:ph idx="1" type="body"/>
          </p:nvPr>
        </p:nvSpPr>
        <p:spPr>
          <a:xfrm>
            <a:off x="4463941" y="1200150"/>
            <a:ext cx="3832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event void Boot.booted()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char *result = all_tests();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call Leds.led2Off();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call Leds.led1Off();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if (result != 0)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printf("%s\n", result);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call Leds.led0On(); /* fail 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else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printf("ALL TESTS PASSED\n");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call Leds.led1On(); /* pass 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printf("Tests run: %d\n", tests_run);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printfflush();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51"/>
          <p:cNvSpPr/>
          <p:nvPr/>
        </p:nvSpPr>
        <p:spPr>
          <a:xfrm>
            <a:off x="2316775" y="1200150"/>
            <a:ext cx="3669300" cy="1529700"/>
          </a:xfrm>
          <a:prstGeom prst="wedgeRectCallout">
            <a:avLst>
              <a:gd fmla="val -41842" name="adj1"/>
              <a:gd fmla="val 74448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in test case method calls here to create a suite of test cases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test code</a:t>
            </a:r>
            <a:endParaRPr/>
          </a:p>
        </p:txBody>
      </p:sp>
      <p:sp>
        <p:nvSpPr>
          <p:cNvPr id="297" name="Google Shape;297;p52"/>
          <p:cNvSpPr txBox="1"/>
          <p:nvPr>
            <p:ph idx="1" type="body"/>
          </p:nvPr>
        </p:nvSpPr>
        <p:spPr>
          <a:xfrm>
            <a:off x="457200" y="1200150"/>
            <a:ext cx="3832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static char* my_first_test(void) {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/* do some sort of test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	 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	mu_assert("problem msg",        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          bool_condition)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	return 0;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static char* all_tests(void) {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mu_run_test(my_first_test);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mu_run_test( ... 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52"/>
          <p:cNvSpPr txBox="1"/>
          <p:nvPr>
            <p:ph idx="1" type="body"/>
          </p:nvPr>
        </p:nvSpPr>
        <p:spPr>
          <a:xfrm>
            <a:off x="4463941" y="1200150"/>
            <a:ext cx="3832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event void Boot.booted()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char *result = all_tests();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call Leds.led2Off();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call Leds.led1Off();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if (result != 0)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printf("%s\n", result);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call Leds.led0On(); /* fail 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else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printf("ALL TESTS PASSED\n");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call Leds.led1On(); /* pass 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printf("Tests run: %d\n", tests_run);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printfflush();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52"/>
          <p:cNvSpPr/>
          <p:nvPr/>
        </p:nvSpPr>
        <p:spPr>
          <a:xfrm>
            <a:off x="3436375" y="2298150"/>
            <a:ext cx="3669300" cy="1529700"/>
          </a:xfrm>
          <a:prstGeom prst="wedgeRectCallout">
            <a:avLst>
              <a:gd fmla="val -84137" name="adj1"/>
              <a:gd fmla="val -89362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code should actually test your code (e.g. run a method, etc)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test code</a:t>
            </a:r>
            <a:endParaRPr/>
          </a:p>
        </p:txBody>
      </p:sp>
      <p:sp>
        <p:nvSpPr>
          <p:cNvPr id="305" name="Google Shape;305;p53"/>
          <p:cNvSpPr txBox="1"/>
          <p:nvPr>
            <p:ph idx="1" type="body"/>
          </p:nvPr>
        </p:nvSpPr>
        <p:spPr>
          <a:xfrm>
            <a:off x="457200" y="1200150"/>
            <a:ext cx="3832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static char* my_first_test(void) {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/* do some sort of test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	 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	mu_assert("assert msg",        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          bool_condition)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	return 0;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static char* all_tests(void) {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mu_run_test(my_first_test);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mu_run_test( ... 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53"/>
          <p:cNvSpPr txBox="1"/>
          <p:nvPr>
            <p:ph idx="1" type="body"/>
          </p:nvPr>
        </p:nvSpPr>
        <p:spPr>
          <a:xfrm>
            <a:off x="4463941" y="1200150"/>
            <a:ext cx="3832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event void Boot.booted()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char *result = all_tests();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call Leds.led2Off();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call Leds.led1Off();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if (result != 0)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printf("%s\n", result);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call Leds.led0On(); /* fail 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else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printf("ALL TESTS PASSED\n");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  call Leds.led1On(); /* pass 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printf("Tests run: %d\n", tests_run);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  printfflush();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53"/>
          <p:cNvSpPr/>
          <p:nvPr/>
        </p:nvSpPr>
        <p:spPr>
          <a:xfrm>
            <a:off x="3547225" y="2841325"/>
            <a:ext cx="3669300" cy="1529700"/>
          </a:xfrm>
          <a:prstGeom prst="wedgeRectCallout">
            <a:avLst>
              <a:gd fmla="val -61782" name="adj1"/>
              <a:gd fmla="val -88638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use “mu_assert”, which will check the boolean condition and if false, will issue the “assert message” along with the line number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313" name="Google Shape;313;p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Examine some more complex code that makes use of unit testing and try to understand each test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https://code.google.com/p/cogent-house/source/browse/tos/Node/Filters/DEWMA/DEWMATestP.nc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https://code.google.com/p/cogent-house/source/browse/tos/Node/PackState/PackStateTestP.nc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Note: TinyOS source also has a separate unit test framework but this only works with TOSSIM.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simulation with TOSSIM</a:t>
            </a:r>
            <a:endParaRPr/>
          </a:p>
        </p:txBody>
      </p:sp>
      <p:sp>
        <p:nvSpPr>
          <p:cNvPr id="319" name="Google Shape;319;p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Simulation is appropriate for 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larger scale tests (with more motes than available)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network communication testing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Simulation might not help with: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identifying simple problems (printf / leds may be quicker)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sensor related issues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simulation with TOSSIM</a:t>
            </a:r>
            <a:endParaRPr/>
          </a:p>
        </p:txBody>
      </p:sp>
      <p:sp>
        <p:nvSpPr>
          <p:cNvPr id="325" name="Google Shape;325;p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Key concepts: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Always specify platform as micaz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Python is used to interact with simulator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dbg() statements in code to print during simulation (but we need to direct the output)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The amount of time between events varies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http://tinyos.stanford.edu/tinyos-wiki/index.php/TOSSIM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Sensing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Telos Mote Hardware (front)</a:t>
            </a:r>
            <a:endParaRPr/>
          </a:p>
        </p:txBody>
      </p:sp>
      <p:sp>
        <p:nvSpPr>
          <p:cNvPr id="336" name="Google Shape;336;p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229438"/>
            <a:ext cx="52768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Telos Mote Hardware (back)</a:t>
            </a:r>
            <a:endParaRPr/>
          </a:p>
        </p:txBody>
      </p:sp>
      <p:sp>
        <p:nvSpPr>
          <p:cNvPr id="343" name="Google Shape;343;p5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286588"/>
            <a:ext cx="51816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Obtaining sensor data in TinyOS</a:t>
            </a:r>
            <a:endParaRPr/>
          </a:p>
        </p:txBody>
      </p:sp>
      <p:sp>
        <p:nvSpPr>
          <p:cNvPr id="350" name="Google Shape;350;p6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Sensor </a:t>
            </a:r>
            <a:r>
              <a:rPr lang="en-GB">
                <a:solidFill>
                  <a:srgbClr val="2388DB"/>
                </a:solidFill>
              </a:rPr>
              <a:t>components </a:t>
            </a:r>
            <a:r>
              <a:rPr lang="en-GB">
                <a:solidFill>
                  <a:srgbClr val="000000"/>
                </a:solidFill>
              </a:rPr>
              <a:t>provide a “read” interface: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/>
              <a:t>						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interface Read&lt;val_t&gt; { </a:t>
            </a:r>
            <a:br>
              <a:rPr lang="en-GB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  command error_t read(); </a:t>
            </a:r>
            <a:br>
              <a:rPr lang="en-GB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  event void readDone(error_t result, val_t val); </a:t>
            </a:r>
            <a:br>
              <a:rPr lang="en-GB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2000">
                <a:latin typeface="Consolas"/>
                <a:ea typeface="Consolas"/>
                <a:cs typeface="Consolas"/>
                <a:sym typeface="Consolas"/>
              </a:rPr>
              <a:t>} </a:t>
            </a:r>
            <a:br>
              <a:rPr lang="en-GB" sz="2000"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Some sensors also provide additional interfaces for bulk acquisition (ReadStream) or low-latency input (ReadNow)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(see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TEP 101</a:t>
            </a:r>
            <a:r>
              <a:rPr lang="en-GB"/>
              <a:t> and TEP 114 for more information)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/>
              <a:t>					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/>
              <a:t>				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/>
              <a:t>			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/>
              <a:t>		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356" name="Google Shape;356;p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Examine code that makes use of sensor input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identify the </a:t>
            </a:r>
            <a:r>
              <a:rPr lang="en-GB">
                <a:solidFill>
                  <a:srgbClr val="2388DB"/>
                </a:solidFill>
              </a:rPr>
              <a:t>read</a:t>
            </a:r>
            <a:r>
              <a:rPr lang="en-GB"/>
              <a:t> call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identify the </a:t>
            </a:r>
            <a:r>
              <a:rPr lang="en-GB">
                <a:solidFill>
                  <a:srgbClr val="2388DB"/>
                </a:solidFill>
              </a:rPr>
              <a:t>readDone</a:t>
            </a:r>
            <a:r>
              <a:rPr lang="en-GB"/>
              <a:t> event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identify which </a:t>
            </a:r>
            <a:r>
              <a:rPr lang="en-GB">
                <a:solidFill>
                  <a:srgbClr val="2388DB"/>
                </a:solidFill>
              </a:rPr>
              <a:t>components</a:t>
            </a:r>
            <a:r>
              <a:rPr lang="en-GB"/>
              <a:t> are wired in for this to work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up the MSP430 ADC</a:t>
            </a:r>
            <a:endParaRPr/>
          </a:p>
        </p:txBody>
      </p:sp>
      <p:sp>
        <p:nvSpPr>
          <p:cNvPr id="362" name="Google Shape;362;p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See code in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https://github.com/jbrusey/cogent-house/tree/pulp/tos/Node/Sensing/Analog</a:t>
            </a:r>
            <a:r>
              <a:rPr lang="en-GB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Also see base sensors here: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https://github.com/jbrusey/cogent-house/tree/pulp/tos/Node/Sensing/Base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AdcConfigure</a:t>
            </a:r>
            <a:endParaRPr/>
          </a:p>
        </p:txBody>
      </p:sp>
      <p:sp>
        <p:nvSpPr>
          <p:cNvPr id="368" name="Google Shape;368;p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To configure the ADC, you must provide the AdcConfigure interface and implement the getConfigure command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This command should return a data structure (which can be a constant struct) of type </a:t>
            </a:r>
            <a:r>
              <a:rPr lang="en-GB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msp430adc12_channel_config_t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Structure details on next page - but for detailed guidance refer to the MSP430 F1611 data sheet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457200" y="248671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We want you to learn the basics of TinyOS today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We want you to experience a bit of the excitement around IoT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We want to give you the starting point for learning more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msp430adc12_channel_config_t</a:t>
            </a:r>
            <a:endParaRPr/>
          </a:p>
        </p:txBody>
      </p:sp>
      <p:sp>
        <p:nvSpPr>
          <p:cNvPr id="374" name="Google Shape;374;p6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inch: input channel (0-7)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sref: which reference voltage to use for + / -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ref2_5v: reference voltage level (1.5, 2.5 or none)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adc12ssel: clock source sample hold 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adc12div: clock divider sample hold 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sht: sample hold 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sampcon_ssel: clock source sampcon signal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sampcon_id: clock divider sampcon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things to remember</a:t>
            </a:r>
            <a:endParaRPr/>
          </a:p>
        </p:txBody>
      </p:sp>
      <p:sp>
        <p:nvSpPr>
          <p:cNvPr id="380" name="Google Shape;380;p6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look at the data sheet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use sample code from Internet warily!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be aware of conflicting use of pins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check conversion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what is the true maximum adc value?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max / min voltage?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deal with noise in hardware first (but software later)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twist lead wires together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reduce lead wire distance if possible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filtering capacitor needed? placed where?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Networking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AMSend</a:t>
            </a:r>
            <a:endParaRPr/>
          </a:p>
        </p:txBody>
      </p:sp>
      <p:sp>
        <p:nvSpPr>
          <p:cNvPr id="391" name="Google Shape;391;p6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interface AMSend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command error_t send(am_addr_t addr, message_t * msg,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 uint8_t len);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event void sendDone(message_t * msg, error_t error);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command error_t cancel(message_t * msg);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command uint8_t maxPayloadLength();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command void* getPayload(message_t * msg, uint8_t len);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AMSend</a:t>
            </a:r>
            <a:endParaRPr/>
          </a:p>
        </p:txBody>
      </p:sp>
      <p:sp>
        <p:nvSpPr>
          <p:cNvPr id="397" name="Google Shape;397;p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interface AMSend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command error_t send(am_addr_t addr, message_t * msg,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 uint8_t len);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event void sendDone(message_t * msg, error_t error);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command error_t cancel(message_t * msg);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command uint8_t maxPayloadLength();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command void* getPayload(message_t * msg, uint8_t len);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8"/>
          <p:cNvSpPr/>
          <p:nvPr/>
        </p:nvSpPr>
        <p:spPr>
          <a:xfrm>
            <a:off x="453125" y="1751250"/>
            <a:ext cx="7115100" cy="991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8"/>
          <p:cNvSpPr/>
          <p:nvPr/>
        </p:nvSpPr>
        <p:spPr>
          <a:xfrm>
            <a:off x="2718700" y="2841175"/>
            <a:ext cx="4690500" cy="1628700"/>
          </a:xfrm>
          <a:prstGeom prst="wedgeEllipseCallout">
            <a:avLst>
              <a:gd fmla="val -54438" name="adj1"/>
              <a:gd fmla="val -59775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sending takes time, so the operation is split-phase</a:t>
            </a:r>
            <a:endParaRPr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AMSend</a:t>
            </a:r>
            <a:endParaRPr/>
          </a:p>
        </p:txBody>
      </p:sp>
      <p:sp>
        <p:nvSpPr>
          <p:cNvPr id="405" name="Google Shape;405;p6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interface AMSend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command error_t send(am_addr_t addr, message_t * msg,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 uint8_t len);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event void sendDone(message_t * msg, error_t error);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command error_t cancel(message_t * msg);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command uint8_t maxPayloadLength();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command void* getPayload(message_t * msg, uint8_t len);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69"/>
          <p:cNvSpPr/>
          <p:nvPr/>
        </p:nvSpPr>
        <p:spPr>
          <a:xfrm>
            <a:off x="685800" y="2547250"/>
            <a:ext cx="5706900" cy="1898400"/>
          </a:xfrm>
          <a:prstGeom prst="wedgeEllipseCallout">
            <a:avLst>
              <a:gd fmla="val 21244" name="adj1"/>
              <a:gd fmla="val -80319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 can be a specific node id, or TOS_BCAST_ADDR to send to everyone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node id is in TOS_NODE_ID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AMSend</a:t>
            </a:r>
            <a:endParaRPr/>
          </a:p>
        </p:txBody>
      </p:sp>
      <p:sp>
        <p:nvSpPr>
          <p:cNvPr id="412" name="Google Shape;412;p7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interface AMSend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command error_t send(am_addr_t addr, message_t * msg,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 uint8_t len);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event void sendDone(message_t * msg, error_t error);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command error_t cancel(message_t * msg);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command uint8_t maxPayloadLength();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command void* getPayload(message_t * msg, uint8_t len);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70"/>
          <p:cNvSpPr/>
          <p:nvPr/>
        </p:nvSpPr>
        <p:spPr>
          <a:xfrm>
            <a:off x="1506300" y="1763475"/>
            <a:ext cx="1004100" cy="269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70"/>
          <p:cNvSpPr/>
          <p:nvPr/>
        </p:nvSpPr>
        <p:spPr>
          <a:xfrm>
            <a:off x="1959425" y="2143125"/>
            <a:ext cx="5106900" cy="2302200"/>
          </a:xfrm>
          <a:prstGeom prst="wedgeEllipseCallout">
            <a:avLst>
              <a:gd fmla="val -50000" name="adj1"/>
              <a:gd fmla="val -52021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error_t can be: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SUCCESS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FAIL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EBUSY (subsystem is busy, try later)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ERETRY (something weird happened, try later)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AMSend</a:t>
            </a:r>
            <a:endParaRPr/>
          </a:p>
        </p:txBody>
      </p:sp>
      <p:sp>
        <p:nvSpPr>
          <p:cNvPr id="420" name="Google Shape;420;p7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interface AMSend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command error_t send(am_addr_t addr, message_t * msg,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 uint8_t len);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event void sendDone(message_t * msg, error_t error);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command error_t cancel(message_t * msg);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command uint8_t maxPayloadLength();</a:t>
            </a:r>
            <a:br>
              <a:rPr lang="en-GB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command void* getPayload(message_t * msg, uint8_t len);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71"/>
          <p:cNvSpPr/>
          <p:nvPr/>
        </p:nvSpPr>
        <p:spPr>
          <a:xfrm>
            <a:off x="1506300" y="1763475"/>
            <a:ext cx="1004100" cy="269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71"/>
          <p:cNvSpPr/>
          <p:nvPr/>
        </p:nvSpPr>
        <p:spPr>
          <a:xfrm>
            <a:off x="1959425" y="2143125"/>
            <a:ext cx="5106900" cy="2302200"/>
          </a:xfrm>
          <a:prstGeom prst="wedgeEllipseCallout">
            <a:avLst>
              <a:gd fmla="val -50000" name="adj1"/>
              <a:gd fmla="val -52021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error_t can be: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SUCCESS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FAIL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EBUSY (subsystem is busy, try later)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ERETRY (something weird happened, try later)</a:t>
            </a:r>
            <a:endParaRPr/>
          </a:p>
        </p:txBody>
      </p:sp>
      <p:sp>
        <p:nvSpPr>
          <p:cNvPr id="423" name="Google Shape;423;p71"/>
          <p:cNvSpPr/>
          <p:nvPr/>
        </p:nvSpPr>
        <p:spPr>
          <a:xfrm>
            <a:off x="2804425" y="991950"/>
            <a:ext cx="6037524" cy="4053564"/>
          </a:xfrm>
          <a:prstGeom prst="irregularSeal1">
            <a:avLst/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NEVER ignore the error_t return value. At the very least set a LED if the return is not SUCCESS</a:t>
            </a:r>
            <a:endParaRPr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429" name="Google Shape;429;p7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Find an example bit of code that uses AMSend and check that you understand it.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Packets</a:t>
            </a:r>
            <a:endParaRPr/>
          </a:p>
        </p:txBody>
      </p:sp>
      <p:sp>
        <p:nvSpPr>
          <p:cNvPr id="435" name="Google Shape;435;p7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2388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 packet consists of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header (e.g. packet type)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payload (this is where your data goes)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footer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metadata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Note that message_t contains all the above and the sizes vary depending on platform. Thus, the only way to get a pointer to the payload is to </a:t>
            </a:r>
            <a:r>
              <a:rPr lang="en-GB">
                <a:solidFill>
                  <a:srgbClr val="2388DB"/>
                </a:solidFill>
              </a:rPr>
              <a:t>ask</a:t>
            </a:r>
            <a:r>
              <a:rPr lang="en-GB"/>
              <a:t> for it with getPayload()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is wireless / embedded / sensing important?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2672750" y="1200150"/>
            <a:ext cx="2659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two examples</a:t>
            </a:r>
            <a:endParaRPr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/>
              <a:t>hive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        and </a:t>
            </a:r>
            <a:r>
              <a:rPr b="1" lang="en-GB"/>
              <a:t>nest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400"/>
              <a:t>and there are probably many more!</a:t>
            </a:r>
            <a:endParaRPr i="1" sz="2400"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200150"/>
            <a:ext cx="2097075" cy="39077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/>
          <p:nvPr/>
        </p:nvSpPr>
        <p:spPr>
          <a:xfrm>
            <a:off x="2672750" y="1904150"/>
            <a:ext cx="914400" cy="45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0800" y="1649075"/>
            <a:ext cx="27432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/>
          <p:nvPr/>
        </p:nvSpPr>
        <p:spPr>
          <a:xfrm>
            <a:off x="5196850" y="2989400"/>
            <a:ext cx="9144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Packets</a:t>
            </a:r>
            <a:endParaRPr/>
          </a:p>
        </p:txBody>
      </p:sp>
      <p:sp>
        <p:nvSpPr>
          <p:cNvPr id="441" name="Google Shape;441;p7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Packet payload is limited (default 28 bytes but can be increased to 114) - set TOSH_DATA_LENGTH in Makefile to increase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Acknowledgement</a:t>
            </a:r>
            <a:endParaRPr/>
          </a:p>
        </p:txBody>
      </p:sp>
      <p:sp>
        <p:nvSpPr>
          <p:cNvPr id="447" name="Google Shape;447;p7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By default, no ack’s are sent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Even more advanced protocols (CTP) do not necessarily provide end-to-end acknowledgement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PacketAcknowledgements interface provides for acks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You can also manually implement your own ARQ (Automatic ReQuest response) scheme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Message buffers</a:t>
            </a:r>
            <a:endParaRPr/>
          </a:p>
        </p:txBody>
      </p:sp>
      <p:sp>
        <p:nvSpPr>
          <p:cNvPr id="453" name="Google Shape;453;p7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TinyOS does not allow dynamic memory allocation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Therefore, message buffers are pre-allocated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How do we handle a protocol stack?</a:t>
            </a:r>
            <a:endParaRPr/>
          </a:p>
        </p:txBody>
      </p:sp>
      <p:sp>
        <p:nvSpPr>
          <p:cNvPr id="454" name="Google Shape;454;p76"/>
          <p:cNvSpPr/>
          <p:nvPr/>
        </p:nvSpPr>
        <p:spPr>
          <a:xfrm>
            <a:off x="2106375" y="2779950"/>
            <a:ext cx="1812600" cy="575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layer</a:t>
            </a:r>
            <a:endParaRPr/>
          </a:p>
        </p:txBody>
      </p:sp>
      <p:sp>
        <p:nvSpPr>
          <p:cNvPr id="455" name="Google Shape;455;p76"/>
          <p:cNvSpPr/>
          <p:nvPr/>
        </p:nvSpPr>
        <p:spPr>
          <a:xfrm>
            <a:off x="2106375" y="3422225"/>
            <a:ext cx="1812600" cy="575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Routing layer</a:t>
            </a:r>
            <a:endParaRPr/>
          </a:p>
        </p:txBody>
      </p:sp>
      <p:sp>
        <p:nvSpPr>
          <p:cNvPr id="456" name="Google Shape;456;p76"/>
          <p:cNvSpPr/>
          <p:nvPr/>
        </p:nvSpPr>
        <p:spPr>
          <a:xfrm>
            <a:off x="2106375" y="4064500"/>
            <a:ext cx="1812600" cy="575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 reliability layer</a:t>
            </a:r>
            <a:endParaRPr/>
          </a:p>
        </p:txBody>
      </p:sp>
      <p:sp>
        <p:nvSpPr>
          <p:cNvPr id="457" name="Google Shape;457;p76"/>
          <p:cNvSpPr txBox="1"/>
          <p:nvPr/>
        </p:nvSpPr>
        <p:spPr>
          <a:xfrm>
            <a:off x="4401900" y="4167400"/>
            <a:ext cx="40536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message_t* Receive(message_t *msg)</a:t>
            </a:r>
            <a:endParaRPr/>
          </a:p>
        </p:txBody>
      </p:sp>
      <p:sp>
        <p:nvSpPr>
          <p:cNvPr id="458" name="Google Shape;458;p76"/>
          <p:cNvSpPr txBox="1"/>
          <p:nvPr/>
        </p:nvSpPr>
        <p:spPr>
          <a:xfrm>
            <a:off x="4401900" y="3520325"/>
            <a:ext cx="40536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message_t* Receive(message_t *msg)</a:t>
            </a:r>
            <a:endParaRPr/>
          </a:p>
        </p:txBody>
      </p:sp>
      <p:sp>
        <p:nvSpPr>
          <p:cNvPr id="459" name="Google Shape;459;p76"/>
          <p:cNvSpPr txBox="1"/>
          <p:nvPr/>
        </p:nvSpPr>
        <p:spPr>
          <a:xfrm>
            <a:off x="4480825" y="2873250"/>
            <a:ext cx="40536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message_t* Receive(message_t *msg)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Message buffers</a:t>
            </a:r>
            <a:endParaRPr/>
          </a:p>
        </p:txBody>
      </p:sp>
      <p:sp>
        <p:nvSpPr>
          <p:cNvPr id="465" name="Google Shape;465;p7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The return message_t from Receive is a “fresh” area to receive the </a:t>
            </a:r>
            <a:r>
              <a:rPr b="1" i="1" lang="en-GB"/>
              <a:t>next</a:t>
            </a:r>
            <a:r>
              <a:rPr lang="en-GB"/>
              <a:t> packet into.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It should only be the same packet if: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the received packet can be ignored and discarded, 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/>
              <a:t>the data has been completely processed 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receive</a:t>
            </a:r>
            <a:endParaRPr/>
          </a:p>
        </p:txBody>
      </p:sp>
      <p:sp>
        <p:nvSpPr>
          <p:cNvPr id="471" name="Google Shape;471;p7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Example receive pseudo code (for forwarding) looks like: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receive(m):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if m is not for me: return 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if I have no buffers left: return 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add a pointer to m on the forwarding queue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 return next available free buffer area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Multi-hop?</a:t>
            </a:r>
            <a:endParaRPr/>
          </a:p>
        </p:txBody>
      </p:sp>
      <p:sp>
        <p:nvSpPr>
          <p:cNvPr id="477" name="Google Shape;477;p7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AMSend does single hop (only)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To do multi-hop, we can: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develop our own routing algorithm (fun!)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use CTP or Dissemination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use BLIP or some other point-to-point routing algorithm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483" name="Google Shape;483;p8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Have a think about how you would devise a simple routing protocol with fixed routes. What do you need to store at each node?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489" name="Google Shape;489;p8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Try out the Network Protocols section of the tinyos tutorials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development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Identify a small challenge for yourself or your team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Start with something simple (e.g., print your name)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Expand based on the ideas in the slides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Add sensing - e.g., temperature, humidity, battery voltage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Add networking - e.g., flood transmit your temperature values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etcetera!</a:t>
            </a:r>
            <a:endParaRPr/>
          </a:p>
        </p:txBody>
      </p:sp>
      <p:sp>
        <p:nvSpPr>
          <p:cNvPr id="500" name="Google Shape;500;p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development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hype cycle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6462600" y="1200150"/>
            <a:ext cx="2224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source: www.gartner.com</a:t>
            </a:r>
            <a:endParaRPr sz="1200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50" y="1218612"/>
            <a:ext cx="6145899" cy="384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/>
          <p:nvPr/>
        </p:nvSpPr>
        <p:spPr>
          <a:xfrm>
            <a:off x="2416775" y="2977850"/>
            <a:ext cx="1336800" cy="220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1023125" y="1648200"/>
            <a:ext cx="1137600" cy="284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TinyOS?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TinyOS makes embedded, networked programming a little bit easier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most C code developers will feel at home (sort of)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it provides a library of tools and reusable components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it helps with concurrency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troublesome concepts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-GB"/>
              <a:t>concurrency - how to deal with many things going on at once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GB"/>
              <a:t>communication failure - how to design robust algorithms that allow for this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GB"/>
              <a:t>limited resources - how to limit CPU and memory requirements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