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7cAnWFA8TeHVuu4cyXKkiDYk3wh45cKnjcc84gZD9Ow/edit?usp=sharing" TargetMode="External"/><Relationship Id="rId4" Type="http://schemas.openxmlformats.org/officeDocument/2006/relationships/hyperlink" Target="https://docs.google.com/presentation/d/1tFQHxHetq9xI317FhZ7ZpYENX8PxQEaTW_owN9zZkaY/edit?usp=sharing" TargetMode="External"/><Relationship Id="rId11" Type="http://schemas.openxmlformats.org/officeDocument/2006/relationships/hyperlink" Target="https://docs.google.com/document/d/1u2ltPBvP-HCufihdHmzm9cZIF41GbH_hCT-2eyQAIb8/edit?usp=sharing" TargetMode="External"/><Relationship Id="rId10" Type="http://schemas.openxmlformats.org/officeDocument/2006/relationships/hyperlink" Target="https://docs.google.com/forms/d/e/1FAIpQLSfVZXDWwGBlWkCvPjMIwEgbJgCkyubmeJCtMgFqF1S1KJXS9A/viewform?usp=sf_link" TargetMode="External"/><Relationship Id="rId12" Type="http://schemas.openxmlformats.org/officeDocument/2006/relationships/hyperlink" Target="https://coventry.onlinesurveys.ac.uk/nepal_iot_summer_school" TargetMode="External"/><Relationship Id="rId9" Type="http://schemas.openxmlformats.org/officeDocument/2006/relationships/hyperlink" Target="http://jamesbrusey.coventry.domains/iot/vagrant-based-tinyos-install/" TargetMode="External"/><Relationship Id="rId5" Type="http://schemas.openxmlformats.org/officeDocument/2006/relationships/hyperlink" Target="https://docs.google.com/document/d/1mQRR24xYuKGG3Motg8oQFcQDuUoHhh6H2sTpm76qQzs/edit?usp=sharing" TargetMode="External"/><Relationship Id="rId6" Type="http://schemas.openxmlformats.org/officeDocument/2006/relationships/hyperlink" Target="https://docs.google.com/presentation/d/1NDeFMYwLwyQEwERw71r8g8ONTGh8rqqNu2kzwDKWsjI/edit?usp=sharing" TargetMode="External"/><Relationship Id="rId7" Type="http://schemas.openxmlformats.org/officeDocument/2006/relationships/hyperlink" Target="https://docs.google.com/presentation/d/1IWaB9b8v8QrsFeiSbYrqkpFDNHBjSwk_zXwzN2LS8ak/edit?usp=sharing" TargetMode="External"/><Relationship Id="rId8" Type="http://schemas.openxmlformats.org/officeDocument/2006/relationships/hyperlink" Target="https://docs.google.com/presentation/d/1E6d5RQql5zBPeSLVtG62JH9EC41hbVRZMgZmv6YAr3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Summer School - Hyperlinks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Day 1 morning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Day 1 Afternoon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Day 1 Afternoon - Abstracts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Day 2 Morning - Your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Day 2 Afternoon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Day 3 Morning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TinyOS installation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3MT People’s Choice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1"/>
              </a:rPr>
              <a:t>Your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Please give us </a:t>
            </a:r>
            <a:r>
              <a:rPr lang="en-GB" u="sng">
                <a:solidFill>
                  <a:schemeClr val="hlink"/>
                </a:solidFill>
                <a:hlinkClick r:id="rId12"/>
              </a:rPr>
              <a:t>your 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