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8FDC-4CBB-4608-A8FF-0438799CA640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C0BC-A34F-4B5F-B5B7-A44547B5A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12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8FDC-4CBB-4608-A8FF-0438799CA640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C0BC-A34F-4B5F-B5B7-A44547B5A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9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8FDC-4CBB-4608-A8FF-0438799CA640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C0BC-A34F-4B5F-B5B7-A44547B5A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0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8FDC-4CBB-4608-A8FF-0438799CA640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C0BC-A34F-4B5F-B5B7-A44547B5A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64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8FDC-4CBB-4608-A8FF-0438799CA640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C0BC-A34F-4B5F-B5B7-A44547B5A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4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8FDC-4CBB-4608-A8FF-0438799CA640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C0BC-A34F-4B5F-B5B7-A44547B5A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67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8FDC-4CBB-4608-A8FF-0438799CA640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C0BC-A34F-4B5F-B5B7-A44547B5A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80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8FDC-4CBB-4608-A8FF-0438799CA640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C0BC-A34F-4B5F-B5B7-A44547B5A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8FDC-4CBB-4608-A8FF-0438799CA640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C0BC-A34F-4B5F-B5B7-A44547B5A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18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8FDC-4CBB-4608-A8FF-0438799CA640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C0BC-A34F-4B5F-B5B7-A44547B5A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49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8FDC-4CBB-4608-A8FF-0438799CA640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C0BC-A34F-4B5F-B5B7-A44547B5A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2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78FDC-4CBB-4608-A8FF-0438799CA640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8C0BC-A34F-4B5F-B5B7-A44547B5A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79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745587" y="196949"/>
            <a:ext cx="2729133" cy="1069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프로필 단추 클릭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79963" y="196949"/>
            <a:ext cx="2124222" cy="1069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프로필 화면</a:t>
            </a:r>
          </a:p>
        </p:txBody>
      </p:sp>
      <p:cxnSp>
        <p:nvCxnSpPr>
          <p:cNvPr id="11" name="직선 화살표 연결선 10"/>
          <p:cNvCxnSpPr>
            <a:cxnSpLocks/>
            <a:stCxn id="4" idx="3"/>
            <a:endCxn id="9" idx="1"/>
          </p:cNvCxnSpPr>
          <p:nvPr/>
        </p:nvCxnSpPr>
        <p:spPr>
          <a:xfrm>
            <a:off x="3474720" y="731521"/>
            <a:ext cx="15052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979963" y="1913207"/>
            <a:ext cx="2124222" cy="64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상단화면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350498" y="1913207"/>
            <a:ext cx="2124222" cy="1069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왼쪽 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979963" y="5298831"/>
            <a:ext cx="2124222" cy="1069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하단화면</a:t>
            </a:r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4979963" y="2923736"/>
            <a:ext cx="2124222" cy="2011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rabicPeriod"/>
            </a:pPr>
            <a:r>
              <a:rPr lang="ko-KR" altLang="en-US" sz="2400" dirty="0"/>
              <a:t>이미지</a:t>
            </a:r>
            <a:endParaRPr lang="en-US" altLang="ko-KR" sz="2400" dirty="0"/>
          </a:p>
          <a:p>
            <a:pPr marL="457200" indent="-457200" algn="ctr">
              <a:buAutoNum type="arabicPeriod"/>
            </a:pPr>
            <a:r>
              <a:rPr lang="ko-KR" altLang="en-US" sz="2400" dirty="0"/>
              <a:t>닉네임</a:t>
            </a:r>
            <a:endParaRPr lang="en-US" altLang="ko-KR" sz="2400" dirty="0"/>
          </a:p>
          <a:p>
            <a:pPr marL="457200" indent="-457200" algn="ctr">
              <a:buAutoNum type="arabicPeriod"/>
            </a:pPr>
            <a:r>
              <a:rPr lang="ko-KR" altLang="en-US" sz="2400" dirty="0"/>
              <a:t>거주지</a:t>
            </a:r>
            <a:endParaRPr lang="en-US" altLang="ko-KR" sz="2400" dirty="0"/>
          </a:p>
          <a:p>
            <a:pPr marL="457200" indent="-457200" algn="ctr">
              <a:buAutoNum type="arabicPeriod"/>
            </a:pPr>
            <a:r>
              <a:rPr lang="ko-KR" altLang="en-US" sz="1600" dirty="0" err="1"/>
              <a:t>팔로잉</a:t>
            </a:r>
            <a:r>
              <a:rPr lang="en-US" altLang="ko-KR" sz="1600" dirty="0"/>
              <a:t>&amp;</a:t>
            </a:r>
            <a:r>
              <a:rPr lang="ko-KR" altLang="en-US" sz="1600" dirty="0" err="1"/>
              <a:t>팔로워</a:t>
            </a:r>
            <a:endParaRPr lang="en-US" altLang="ko-KR" sz="1600" dirty="0"/>
          </a:p>
          <a:p>
            <a:pPr marL="457200" indent="-457200" algn="ctr">
              <a:buAutoNum type="arabicPeriod"/>
            </a:pPr>
            <a:r>
              <a:rPr lang="ko-KR" altLang="en-US" sz="1600" dirty="0"/>
              <a:t>우측에 </a:t>
            </a:r>
            <a:r>
              <a:rPr lang="ko-KR" altLang="en-US" sz="1600" dirty="0" err="1"/>
              <a:t>팔로잉하기</a:t>
            </a:r>
            <a:r>
              <a:rPr lang="ko-KR" altLang="en-US" sz="1600" dirty="0"/>
              <a:t> 버튼</a:t>
            </a:r>
            <a:endParaRPr lang="en-US" altLang="ko-KR" sz="1600" dirty="0"/>
          </a:p>
        </p:txBody>
      </p:sp>
      <p:sp>
        <p:nvSpPr>
          <p:cNvPr id="20" name="다이아몬드 19"/>
          <p:cNvSpPr/>
          <p:nvPr/>
        </p:nvSpPr>
        <p:spPr>
          <a:xfrm>
            <a:off x="1280159" y="3406730"/>
            <a:ext cx="2264899" cy="8721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인테리어 업자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280159" y="4703306"/>
            <a:ext cx="956604" cy="661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YES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588454" y="4703306"/>
            <a:ext cx="956604" cy="661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NO</a:t>
            </a:r>
          </a:p>
        </p:txBody>
      </p:sp>
      <p:cxnSp>
        <p:nvCxnSpPr>
          <p:cNvPr id="24" name="연결선: 꺾임 23"/>
          <p:cNvCxnSpPr>
            <a:endCxn id="21" idx="0"/>
          </p:cNvCxnSpPr>
          <p:nvPr/>
        </p:nvCxnSpPr>
        <p:spPr>
          <a:xfrm rot="5400000">
            <a:off x="1540410" y="4344577"/>
            <a:ext cx="576781" cy="14067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/>
          <p:cNvCxnSpPr>
            <a:endCxn id="22" idx="0"/>
          </p:cNvCxnSpPr>
          <p:nvPr/>
        </p:nvCxnSpPr>
        <p:spPr>
          <a:xfrm rot="16200000" flipH="1">
            <a:off x="2686926" y="4323475"/>
            <a:ext cx="576781" cy="18287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350498" y="5650537"/>
            <a:ext cx="2124222" cy="769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소속 업체 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363243" y="1913207"/>
            <a:ext cx="3045655" cy="226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중간 탭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marL="457200" indent="-457200" algn="ctr">
              <a:buAutoNum type="arabicPeriod"/>
            </a:pPr>
            <a:r>
              <a:rPr lang="ko-KR" altLang="en-US" sz="2000" dirty="0"/>
              <a:t>올린 견적 문의 글</a:t>
            </a:r>
            <a:endParaRPr lang="en-US" altLang="ko-KR" sz="2000" dirty="0"/>
          </a:p>
          <a:p>
            <a:pPr marL="457200" indent="-457200" algn="ctr">
              <a:buAutoNum type="arabicPeriod"/>
            </a:pPr>
            <a:r>
              <a:rPr lang="ko-KR" altLang="en-US" sz="2000" dirty="0"/>
              <a:t>올린 견적 답변 글</a:t>
            </a:r>
            <a:endParaRPr lang="en-US" altLang="ko-KR" sz="2000" dirty="0"/>
          </a:p>
          <a:p>
            <a:pPr marL="457200" indent="-457200" algn="ctr">
              <a:buAutoNum type="arabicPeriod"/>
            </a:pPr>
            <a:r>
              <a:rPr lang="ko-KR" altLang="en-US" sz="2000" dirty="0"/>
              <a:t>올린 커뮤니티 글</a:t>
            </a:r>
            <a:endParaRPr lang="en-US" altLang="ko-KR" sz="2000" dirty="0"/>
          </a:p>
          <a:p>
            <a:pPr marL="457200" indent="-457200" algn="ctr">
              <a:buAutoNum type="arabicPeriod"/>
            </a:pPr>
            <a:r>
              <a:rPr lang="ko-KR" altLang="en-US" sz="2000" dirty="0"/>
              <a:t>올린 매거진 글</a:t>
            </a:r>
            <a:endParaRPr lang="en-US" altLang="ko-KR" sz="2000" dirty="0"/>
          </a:p>
        </p:txBody>
      </p:sp>
      <p:cxnSp>
        <p:nvCxnSpPr>
          <p:cNvPr id="33" name="직선 화살표 연결선 32"/>
          <p:cNvCxnSpPr>
            <a:stCxn id="9" idx="2"/>
            <a:endCxn id="14" idx="0"/>
          </p:cNvCxnSpPr>
          <p:nvPr/>
        </p:nvCxnSpPr>
        <p:spPr>
          <a:xfrm>
            <a:off x="6042074" y="1266093"/>
            <a:ext cx="0" cy="6471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4" idx="2"/>
            <a:endCxn id="19" idx="0"/>
          </p:cNvCxnSpPr>
          <p:nvPr/>
        </p:nvCxnSpPr>
        <p:spPr>
          <a:xfrm>
            <a:off x="6042074" y="2560320"/>
            <a:ext cx="0" cy="3634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9" idx="2"/>
            <a:endCxn id="18" idx="0"/>
          </p:cNvCxnSpPr>
          <p:nvPr/>
        </p:nvCxnSpPr>
        <p:spPr>
          <a:xfrm>
            <a:off x="6042074" y="4935415"/>
            <a:ext cx="0" cy="3634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/>
          <p:cNvCxnSpPr>
            <a:stCxn id="21" idx="1"/>
            <a:endCxn id="27" idx="1"/>
          </p:cNvCxnSpPr>
          <p:nvPr/>
        </p:nvCxnSpPr>
        <p:spPr>
          <a:xfrm rot="10800000" flipH="1" flipV="1">
            <a:off x="1280158" y="5033897"/>
            <a:ext cx="70339" cy="1001154"/>
          </a:xfrm>
          <a:prstGeom prst="bentConnector3">
            <a:avLst>
              <a:gd name="adj1" fmla="val -32499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468750" y="5259558"/>
            <a:ext cx="2834640" cy="114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/>
              <a:t>탭버튼</a:t>
            </a:r>
            <a:r>
              <a:rPr lang="ko-KR" altLang="en-US" sz="2400" dirty="0"/>
              <a:t> 누르면 해당 화면 조회</a:t>
            </a:r>
          </a:p>
        </p:txBody>
      </p:sp>
      <p:cxnSp>
        <p:nvCxnSpPr>
          <p:cNvPr id="42" name="연결선: 꺾임 41"/>
          <p:cNvCxnSpPr>
            <a:endCxn id="17" idx="0"/>
          </p:cNvCxnSpPr>
          <p:nvPr/>
        </p:nvCxnSpPr>
        <p:spPr>
          <a:xfrm rot="10800000" flipV="1">
            <a:off x="2412610" y="1589649"/>
            <a:ext cx="3629465" cy="3235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/>
          <p:cNvCxnSpPr>
            <a:endCxn id="28" idx="0"/>
          </p:cNvCxnSpPr>
          <p:nvPr/>
        </p:nvCxnSpPr>
        <p:spPr>
          <a:xfrm>
            <a:off x="6042074" y="1575582"/>
            <a:ext cx="3843997" cy="33762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7" idx="2"/>
            <a:endCxn id="20" idx="0"/>
          </p:cNvCxnSpPr>
          <p:nvPr/>
        </p:nvCxnSpPr>
        <p:spPr>
          <a:xfrm>
            <a:off x="2412609" y="2982351"/>
            <a:ext cx="0" cy="424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8" idx="2"/>
            <a:endCxn id="40" idx="0"/>
          </p:cNvCxnSpPr>
          <p:nvPr/>
        </p:nvCxnSpPr>
        <p:spPr>
          <a:xfrm flipH="1">
            <a:off x="9886070" y="4176930"/>
            <a:ext cx="1" cy="10826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0" idx="1"/>
            <a:endCxn id="18" idx="3"/>
          </p:cNvCxnSpPr>
          <p:nvPr/>
        </p:nvCxnSpPr>
        <p:spPr>
          <a:xfrm flipH="1">
            <a:off x="7104185" y="5833403"/>
            <a:ext cx="13645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29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47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구본일</dc:creator>
  <cp:lastModifiedBy>구본일</cp:lastModifiedBy>
  <cp:revision>3</cp:revision>
  <dcterms:created xsi:type="dcterms:W3CDTF">2017-02-13T07:03:28Z</dcterms:created>
  <dcterms:modified xsi:type="dcterms:W3CDTF">2017-02-13T07:24:19Z</dcterms:modified>
</cp:coreProperties>
</file>