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235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4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9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4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9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C78A-6E21-46F5-97A4-4D3B3D0374B8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2D71-1F13-4B6D-A68C-FA5838E98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8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73075" y="836712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79912" y="836711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028273" y="836710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19229" y="4653136"/>
            <a:ext cx="1648183" cy="15893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2104" y="2399837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고객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의뢰인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)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70054" y="2420888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업자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9084" y="2417594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게시판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329034" y="1564824"/>
            <a:ext cx="1306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80112" y="1564824"/>
            <a:ext cx="1327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356926" y="2883808"/>
            <a:ext cx="2278970" cy="2345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754337" y="2811800"/>
            <a:ext cx="2048715" cy="241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" descr="User black close up shape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4" descr="User black close up shape free icon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67544" y="6237312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매칭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시스템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3" name="AutoShape 6" descr="Meeting free 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50017" y="1218238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양식에 맞게 견적 신청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05303" y="981657"/>
            <a:ext cx="2411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자신의 위치와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인근한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견적 신청에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대한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알림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5549169" y="1738096"/>
            <a:ext cx="1358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54337" y="1738096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간편 조회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5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528" y="116632"/>
            <a:ext cx="2592288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고객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의뢰인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)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21338" y="116632"/>
            <a:ext cx="2029316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매칭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 시스템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116632"/>
            <a:ext cx="2592288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인테리어 업자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28" y="799447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 신청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00130" y="692696"/>
            <a:ext cx="2029316" cy="28803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게시판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21491" y="764704"/>
            <a:ext cx="2808312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자신의 위치에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인근한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 견적 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신청에 대한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 알림</a:t>
            </a:r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(app)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192180" y="1685038"/>
            <a:ext cx="2837623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 신청 간편 조회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(app, pc)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2915816" y="1098868"/>
            <a:ext cx="605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192180" y="2296578"/>
            <a:ext cx="2808312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 신청에 대한 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1:1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상담 신청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5555777" y="2548606"/>
            <a:ext cx="641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494718" y="1126861"/>
            <a:ext cx="697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23528" y="2356993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인테리어 업자로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부터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1:1 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상담 신청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 알림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936976" y="2622927"/>
            <a:ext cx="590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5557129" y="1988840"/>
            <a:ext cx="6415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7625647" y="1322021"/>
            <a:ext cx="0" cy="35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1619391" y="2924944"/>
            <a:ext cx="0" cy="2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372569" y="3212976"/>
            <a:ext cx="2592288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화상 견적 상담 진행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(</a:t>
            </a:r>
            <a:r>
              <a:rPr lang="en-US" altLang="ko-KR" sz="1600" dirty="0" err="1" smtClean="0">
                <a:latin typeface="1훈정글북 Regular" pitchFamily="18" charset="-127"/>
                <a:ea typeface="1훈정글북 Regular" pitchFamily="18" charset="-127"/>
              </a:rPr>
              <a:t>app,pc</a:t>
            </a:r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)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536086" y="3726658"/>
            <a:ext cx="2029316" cy="30243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서비스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02" name="꺾인 연결선 101"/>
          <p:cNvCxnSpPr>
            <a:stCxn id="89" idx="1"/>
            <a:endCxn id="110" idx="1"/>
          </p:cNvCxnSpPr>
          <p:nvPr/>
        </p:nvCxnSpPr>
        <p:spPr>
          <a:xfrm rot="10800000" flipH="1" flipV="1">
            <a:off x="323527" y="2624790"/>
            <a:ext cx="55075" cy="1447953"/>
          </a:xfrm>
          <a:prstGeom prst="bentConnector3">
            <a:avLst>
              <a:gd name="adj1" fmla="val -415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378603" y="3851423"/>
            <a:ext cx="2592288" cy="4426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방문 요청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550654" y="4109797"/>
            <a:ext cx="605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6210155" y="3855196"/>
            <a:ext cx="2808312" cy="4426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의뢰인에게 방문 신청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2962124" y="4645377"/>
            <a:ext cx="590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354313" y="4399788"/>
            <a:ext cx="2592288" cy="486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인테리어 업자로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부터</a:t>
            </a:r>
            <a:endParaRPr lang="en-US" altLang="ko-KR" sz="1600" dirty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견적서 </a:t>
            </a:r>
            <a:r>
              <a:rPr lang="ko-KR" altLang="en-US" sz="1600" dirty="0" err="1" smtClean="0">
                <a:latin typeface="1훈정글북 Regular" pitchFamily="18" charset="-127"/>
                <a:ea typeface="1훈정글북 Regular" pitchFamily="18" charset="-127"/>
              </a:rPr>
              <a:t>푸쉬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 알림</a:t>
            </a:r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(app)</a:t>
            </a:r>
          </a:p>
        </p:txBody>
      </p:sp>
      <p:cxnSp>
        <p:nvCxnSpPr>
          <p:cNvPr id="121" name="꺾인 연결선 120"/>
          <p:cNvCxnSpPr/>
          <p:nvPr/>
        </p:nvCxnSpPr>
        <p:spPr>
          <a:xfrm>
            <a:off x="5565402" y="4476605"/>
            <a:ext cx="633253" cy="1392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6231198" y="4393979"/>
            <a:ext cx="2808312" cy="5355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1훈정글북 Regular" pitchFamily="18" charset="-127"/>
                <a:ea typeface="1훈정글북 Regular" pitchFamily="18" charset="-127"/>
              </a:rPr>
              <a:t>1:1 </a:t>
            </a:r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화상 견적 상담 끝난 후 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견적에 대한 견적서 작성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H="1">
            <a:off x="5580112" y="4715813"/>
            <a:ext cx="64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1609035" y="4912881"/>
            <a:ext cx="0" cy="2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345743" y="5229200"/>
            <a:ext cx="2592288" cy="4426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선택 후 입찰 체결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970891" y="4095995"/>
            <a:ext cx="550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5776389"/>
            <a:ext cx="91440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6300192" y="5555068"/>
            <a:ext cx="2592288" cy="4426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1훈정글북 Regular" pitchFamily="18" charset="-127"/>
                <a:ea typeface="1훈정글북 Regular" pitchFamily="18" charset="-127"/>
              </a:rPr>
              <a:t>가구 업체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훈정글북 Regular" pitchFamily="18" charset="-127"/>
              <a:ea typeface="1훈정글북 Regular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0848" y="5877272"/>
            <a:ext cx="1785248" cy="4426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가구 업체 수주 기능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46" name="꺾인 연결선 45"/>
          <p:cNvCxnSpPr>
            <a:stCxn id="143" idx="2"/>
          </p:cNvCxnSpPr>
          <p:nvPr/>
        </p:nvCxnSpPr>
        <p:spPr>
          <a:xfrm rot="16200000" flipH="1">
            <a:off x="2386665" y="4927062"/>
            <a:ext cx="421455" cy="1911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92599" y="6165304"/>
            <a:ext cx="2592288" cy="4426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의뢰인 개별 구매 원함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564650" y="6423678"/>
            <a:ext cx="605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6224151" y="6169077"/>
            <a:ext cx="2808312" cy="4426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가구 업체 판매 가구에 </a:t>
            </a:r>
            <a:endParaRPr lang="en-US" altLang="ko-KR" sz="1600" dirty="0" smtClean="0">
              <a:latin typeface="1훈정글북 Regular" pitchFamily="18" charset="-127"/>
              <a:ea typeface="1훈정글북 Regular" pitchFamily="18" charset="-127"/>
            </a:endParaRPr>
          </a:p>
          <a:p>
            <a:pPr algn="ctr"/>
            <a:r>
              <a:rPr lang="ko-KR" altLang="en-US" sz="1600" dirty="0" smtClean="0">
                <a:latin typeface="1훈정글북 Regular" pitchFamily="18" charset="-127"/>
                <a:ea typeface="1훈정글북 Regular" pitchFamily="18" charset="-127"/>
              </a:rPr>
              <a:t>대해서는 개별 구매 가능</a:t>
            </a:r>
            <a:endParaRPr lang="ko-KR" altLang="en-US" sz="1600" dirty="0">
              <a:latin typeface="1훈정글북 Regular" pitchFamily="18" charset="-127"/>
              <a:ea typeface="1훈정글북 Regular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984887" y="6409876"/>
            <a:ext cx="550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123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1훈정글북 Regular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bon</cp:lastModifiedBy>
  <cp:revision>14</cp:revision>
  <dcterms:created xsi:type="dcterms:W3CDTF">2017-01-30T15:25:42Z</dcterms:created>
  <dcterms:modified xsi:type="dcterms:W3CDTF">2017-01-31T07:55:09Z</dcterms:modified>
</cp:coreProperties>
</file>