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1" r:id="rId4"/>
    <p:sldId id="269" r:id="rId5"/>
    <p:sldId id="270" r:id="rId6"/>
    <p:sldId id="271" r:id="rId7"/>
    <p:sldId id="272" r:id="rId8"/>
    <p:sldId id="25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62C"/>
    <a:srgbClr val="A03FFF"/>
    <a:srgbClr val="6FBBFF"/>
    <a:srgbClr val="BFFA8E"/>
    <a:srgbClr val="FEF6A1"/>
    <a:srgbClr val="FF8256"/>
    <a:srgbClr val="FFAE99"/>
    <a:srgbClr val="FF79D2"/>
    <a:srgbClr val="55535B"/>
    <a:srgbClr val="44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6" autoAdjust="0"/>
    <p:restoredTop sz="94660"/>
  </p:normalViewPr>
  <p:slideViewPr>
    <p:cSldViewPr>
      <p:cViewPr varScale="1">
        <p:scale>
          <a:sx n="116" d="100"/>
          <a:sy n="116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C9F1A-E8E0-4E14-8EB8-F77A9B2117B0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3987F-4245-494A-B2AF-ED4C2D176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3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5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76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8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4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1B1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5290" y="2621373"/>
            <a:ext cx="2313420" cy="1615254"/>
          </a:xfrm>
          <a:noFill/>
          <a:ln>
            <a:noFill/>
          </a:ln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320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</a:defRPr>
            </a:lvl1pPr>
          </a:lstStyle>
          <a:p>
            <a:r>
              <a:rPr lang="en-US" altLang="ko-KR" dirty="0" smtClean="0"/>
              <a:t>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5290" y="3789040"/>
            <a:ext cx="2313420" cy="403026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dist">
              <a:defRPr lang="en-US" sz="16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 dirty="0" smtClean="0"/>
              <a:t>ADSTORE FREE TEMPLATE</a:t>
            </a:r>
            <a:endParaRPr lang="en-US" dirty="0"/>
          </a:p>
        </p:txBody>
      </p:sp>
      <p:sp>
        <p:nvSpPr>
          <p:cNvPr id="7" name="도넛 6"/>
          <p:cNvSpPr/>
          <p:nvPr userDrawn="1"/>
        </p:nvSpPr>
        <p:spPr>
          <a:xfrm>
            <a:off x="2926080" y="1783080"/>
            <a:ext cx="3291840" cy="3291840"/>
          </a:xfrm>
          <a:prstGeom prst="donut">
            <a:avLst>
              <a:gd name="adj" fmla="val 3733"/>
            </a:avLst>
          </a:pr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 userDrawn="1"/>
        </p:nvSpPr>
        <p:spPr>
          <a:xfrm>
            <a:off x="2980113" y="1837113"/>
            <a:ext cx="3183774" cy="3183774"/>
          </a:xfrm>
          <a:custGeom>
            <a:avLst/>
            <a:gdLst>
              <a:gd name="connsiteX0" fmla="*/ 983554 w 3217026"/>
              <a:gd name="connsiteY0" fmla="*/ 99753 h 3217026"/>
              <a:gd name="connsiteX1" fmla="*/ 99753 w 3217026"/>
              <a:gd name="connsiteY1" fmla="*/ 983554 h 3217026"/>
              <a:gd name="connsiteX2" fmla="*/ 99753 w 3217026"/>
              <a:gd name="connsiteY2" fmla="*/ 2233472 h 3217026"/>
              <a:gd name="connsiteX3" fmla="*/ 983554 w 3217026"/>
              <a:gd name="connsiteY3" fmla="*/ 3117273 h 3217026"/>
              <a:gd name="connsiteX4" fmla="*/ 2233472 w 3217026"/>
              <a:gd name="connsiteY4" fmla="*/ 3117273 h 3217026"/>
              <a:gd name="connsiteX5" fmla="*/ 3117273 w 3217026"/>
              <a:gd name="connsiteY5" fmla="*/ 2233472 h 3217026"/>
              <a:gd name="connsiteX6" fmla="*/ 3117273 w 3217026"/>
              <a:gd name="connsiteY6" fmla="*/ 983554 h 3217026"/>
              <a:gd name="connsiteX7" fmla="*/ 2233472 w 3217026"/>
              <a:gd name="connsiteY7" fmla="*/ 99753 h 3217026"/>
              <a:gd name="connsiteX8" fmla="*/ 942235 w 3217026"/>
              <a:gd name="connsiteY8" fmla="*/ 0 h 3217026"/>
              <a:gd name="connsiteX9" fmla="*/ 2274791 w 3217026"/>
              <a:gd name="connsiteY9" fmla="*/ 0 h 3217026"/>
              <a:gd name="connsiteX10" fmla="*/ 3217026 w 3217026"/>
              <a:gd name="connsiteY10" fmla="*/ 942235 h 3217026"/>
              <a:gd name="connsiteX11" fmla="*/ 3217026 w 3217026"/>
              <a:gd name="connsiteY11" fmla="*/ 2274791 h 3217026"/>
              <a:gd name="connsiteX12" fmla="*/ 2274791 w 3217026"/>
              <a:gd name="connsiteY12" fmla="*/ 3217026 h 3217026"/>
              <a:gd name="connsiteX13" fmla="*/ 942235 w 3217026"/>
              <a:gd name="connsiteY13" fmla="*/ 3217026 h 3217026"/>
              <a:gd name="connsiteX14" fmla="*/ 0 w 3217026"/>
              <a:gd name="connsiteY14" fmla="*/ 2274791 h 3217026"/>
              <a:gd name="connsiteX15" fmla="*/ 0 w 3217026"/>
              <a:gd name="connsiteY15" fmla="*/ 942235 h 321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17026" h="3217026">
                <a:moveTo>
                  <a:pt x="983554" y="99753"/>
                </a:moveTo>
                <a:lnTo>
                  <a:pt x="99753" y="983554"/>
                </a:lnTo>
                <a:lnTo>
                  <a:pt x="99753" y="2233472"/>
                </a:lnTo>
                <a:lnTo>
                  <a:pt x="983554" y="3117273"/>
                </a:lnTo>
                <a:lnTo>
                  <a:pt x="2233472" y="3117273"/>
                </a:lnTo>
                <a:lnTo>
                  <a:pt x="3117273" y="2233472"/>
                </a:lnTo>
                <a:lnTo>
                  <a:pt x="3117273" y="983554"/>
                </a:lnTo>
                <a:lnTo>
                  <a:pt x="2233472" y="99753"/>
                </a:lnTo>
                <a:close/>
                <a:moveTo>
                  <a:pt x="942235" y="0"/>
                </a:moveTo>
                <a:lnTo>
                  <a:pt x="2274791" y="0"/>
                </a:lnTo>
                <a:lnTo>
                  <a:pt x="3217026" y="942235"/>
                </a:lnTo>
                <a:lnTo>
                  <a:pt x="3217026" y="2274791"/>
                </a:lnTo>
                <a:lnTo>
                  <a:pt x="2274791" y="3217026"/>
                </a:lnTo>
                <a:lnTo>
                  <a:pt x="942235" y="3217026"/>
                </a:lnTo>
                <a:lnTo>
                  <a:pt x="0" y="2274791"/>
                </a:lnTo>
                <a:lnTo>
                  <a:pt x="0" y="942235"/>
                </a:lnTo>
                <a:close/>
              </a:path>
            </a:pathLst>
          </a:custGeom>
          <a:solidFill>
            <a:srgbClr val="1B162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도넛 5"/>
          <p:cNvSpPr/>
          <p:nvPr userDrawn="1"/>
        </p:nvSpPr>
        <p:spPr>
          <a:xfrm>
            <a:off x="2984500" y="184150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도넛 9"/>
          <p:cNvSpPr/>
          <p:nvPr userDrawn="1"/>
        </p:nvSpPr>
        <p:spPr>
          <a:xfrm rot="1087958">
            <a:off x="2984500" y="184150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도넛 10"/>
          <p:cNvSpPr/>
          <p:nvPr userDrawn="1"/>
        </p:nvSpPr>
        <p:spPr>
          <a:xfrm rot="8264624">
            <a:off x="2984499" y="1846624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도넛 12"/>
          <p:cNvSpPr/>
          <p:nvPr userDrawn="1"/>
        </p:nvSpPr>
        <p:spPr>
          <a:xfrm rot="11700000">
            <a:off x="2984498" y="1846624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905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5290" y="2621373"/>
            <a:ext cx="2313420" cy="1615254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rgbClr val="1B162C"/>
                </a:solidFill>
                <a:latin typeface="Gobold High Thin" panose="02000500000000000000" pitchFamily="2" charset="0"/>
              </a:defRPr>
            </a:lvl1pPr>
          </a:lstStyle>
          <a:p>
            <a:pPr lvl="0" algn="dist"/>
            <a:r>
              <a:rPr lang="en-US" altLang="ko-KR" dirty="0" smtClean="0"/>
              <a:t>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5290" y="3789040"/>
            <a:ext cx="2313420" cy="403026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rgbClr val="1B162C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ko-KR" dirty="0" smtClean="0"/>
              <a:t>ADSTORE FREE PT TEMPLATE</a:t>
            </a:r>
            <a:endParaRPr lang="en-US" dirty="0"/>
          </a:p>
        </p:txBody>
      </p:sp>
      <p:sp>
        <p:nvSpPr>
          <p:cNvPr id="97" name="자유형 96"/>
          <p:cNvSpPr/>
          <p:nvPr userDrawn="1"/>
        </p:nvSpPr>
        <p:spPr>
          <a:xfrm>
            <a:off x="2926080" y="1783080"/>
            <a:ext cx="3291840" cy="329184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985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blipFill dpi="0" rotWithShape="1">
          <a:blip r:embed="rId2">
            <a:lum/>
          </a:blip>
          <a:srcRect/>
          <a:tile tx="0" ty="0" sx="60000" sy="6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6272" y="0"/>
            <a:ext cx="4572000" cy="6858000"/>
          </a:xfrm>
          <a:prstGeom prst="rect">
            <a:avLst/>
          </a:prstGeom>
          <a:solidFill>
            <a:srgbClr val="1B162C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2017" y="3615119"/>
            <a:ext cx="2395234" cy="347356"/>
          </a:xfrm>
        </p:spPr>
        <p:txBody>
          <a:bodyPr lIns="36000" rIns="36000"/>
          <a:lstStyle>
            <a:lvl1pPr algn="dist">
              <a:defRPr sz="8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 userDrawn="1"/>
        </p:nvSpPr>
        <p:spPr>
          <a:xfrm>
            <a:off x="656352" y="1793474"/>
            <a:ext cx="3291840" cy="329184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1115616" y="2636912"/>
            <a:ext cx="2373312" cy="1325563"/>
          </a:xfrm>
        </p:spPr>
        <p:txBody>
          <a:bodyPr>
            <a:normAutofit/>
          </a:bodyPr>
          <a:lstStyle>
            <a:lvl1pPr>
              <a:defRPr lang="ko-KR" altLang="en-US" sz="3200" kern="12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48263" y="1793875"/>
            <a:ext cx="3384550" cy="321945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>
                <a:solidFill>
                  <a:srgbClr val="1B162C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 smtClean="0"/>
              <a:t>INDEX1</a:t>
            </a:r>
          </a:p>
          <a:p>
            <a:pPr lvl="0"/>
            <a:r>
              <a:rPr lang="en-US" altLang="ko-KR" dirty="0" smtClean="0"/>
              <a:t>INDEX2</a:t>
            </a:r>
          </a:p>
          <a:p>
            <a:pPr lvl="0"/>
            <a:r>
              <a:rPr lang="en-US" altLang="ko-KR" dirty="0" smtClean="0"/>
              <a:t>INDEX3</a:t>
            </a:r>
          </a:p>
          <a:p>
            <a:pPr lvl="0"/>
            <a:r>
              <a:rPr lang="en-US" altLang="ko-KR" dirty="0" smtClean="0"/>
              <a:t>INDEX4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72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0"/>
            <a:ext cx="1074057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105561" y="184358"/>
            <a:ext cx="868378" cy="86837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</p:spPr>
        <p:txBody>
          <a:bodyPr>
            <a:noAutofit/>
          </a:bodyPr>
          <a:lstStyle>
            <a:lvl1pPr algn="dist">
              <a:defRPr sz="3600">
                <a:solidFill>
                  <a:srgbClr val="1B162C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148" y="1345474"/>
            <a:ext cx="7589922" cy="5279600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" y="5715001"/>
            <a:ext cx="627382" cy="694712"/>
          </a:xfrm>
        </p:spPr>
        <p:txBody>
          <a:bodyPr lIns="36000" rIns="36000"/>
          <a:lstStyle>
            <a:lvl1pPr algn="dist">
              <a:defRPr sz="850" b="0">
                <a:solidFill>
                  <a:srgbClr val="1B162C"/>
                </a:solidFill>
                <a:latin typeface="+mn-lt"/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750" y="6514302"/>
            <a:ext cx="252000" cy="252000"/>
          </a:xfrm>
          <a:prstGeom prst="ellipse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</a:gradFill>
        </p:spPr>
        <p:txBody>
          <a:bodyPr lIns="0" rIns="0"/>
          <a:lstStyle>
            <a:lvl1pPr algn="ctr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7" name="자유형 6"/>
          <p:cNvSpPr/>
          <p:nvPr userDrawn="1"/>
        </p:nvSpPr>
        <p:spPr>
          <a:xfrm>
            <a:off x="140274" y="218422"/>
            <a:ext cx="800252" cy="800252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74057" y="0"/>
            <a:ext cx="0" cy="68580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5436096" y="777181"/>
            <a:ext cx="3511959" cy="253314"/>
          </a:xfrm>
          <a:prstGeom prst="roundRect">
            <a:avLst>
              <a:gd name="adj" fmla="val 50000"/>
            </a:avLst>
          </a:prstGeom>
          <a:solidFill>
            <a:srgbClr val="1B162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ko-KR" altLang="en-US" sz="1400" dirty="0" smtClean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48227" y="476250"/>
            <a:ext cx="583046" cy="3016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67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fld id="{F030FDF3-B27B-451D-A696-DD13E4F22D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6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4" r:id="rId3"/>
    <p:sldLayoutId id="2147483662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400" rtl="0" eaLnBrk="1" latinLnBrk="1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44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WD3A5-&#50500;&#51060;&#46356;&#50612;%20&#44592;&#45733;&#49444;&#47749;&#49436;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WD3A5-&#44277;&#49324;&#49828;&#53664;&#47532;.hw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9436;&#48708;&#49828;&#55120;&#47492;&#46020;.ppt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WD3A5-&#44277;&#49324;&#49828;&#53664;&#47532;.hw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15290" y="2636912"/>
            <a:ext cx="2313420" cy="1615254"/>
          </a:xfrm>
        </p:spPr>
        <p:txBody>
          <a:bodyPr/>
          <a:lstStyle/>
          <a:p>
            <a:pPr algn="dist"/>
            <a:r>
              <a:rPr lang="ko-KR" altLang="en-US" sz="36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연휴 근황 보고</a:t>
            </a:r>
            <a:endParaRPr lang="ko-KR" altLang="en-US" sz="36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52"/>
          <a:stretch/>
        </p:blipFill>
        <p:spPr>
          <a:xfrm>
            <a:off x="4205653" y="2289260"/>
            <a:ext cx="732693" cy="8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60000" sy="6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WD3A5 - NO BRAND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 sz="2000" dirty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1. </a:t>
            </a:r>
            <a:r>
              <a:rPr lang="ko-KR" altLang="en-US" sz="2000" dirty="0" smtClean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기능 설명서 </a:t>
            </a:r>
            <a:r>
              <a:rPr lang="ko-KR" altLang="en-US" sz="2000" dirty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작성</a:t>
            </a:r>
            <a:endParaRPr lang="en-US" altLang="ko-KR" sz="2000" dirty="0">
              <a:ln>
                <a:solidFill>
                  <a:srgbClr val="FEF6A1">
                    <a:alpha val="0"/>
                  </a:srgb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  <a:cs typeface="+mj-cs"/>
            </a:endParaRPr>
          </a:p>
          <a:p>
            <a:r>
              <a:rPr lang="en-US" altLang="ko-KR" sz="2000" dirty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2. </a:t>
            </a:r>
            <a:r>
              <a:rPr lang="ko-KR" altLang="en-US" sz="2000" dirty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유사 사이트 조사</a:t>
            </a:r>
            <a:endParaRPr lang="en-US" altLang="ko-KR" sz="2000" dirty="0">
              <a:ln>
                <a:solidFill>
                  <a:srgbClr val="FEF6A1">
                    <a:alpha val="0"/>
                  </a:srgb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  <a:cs typeface="+mj-cs"/>
            </a:endParaRPr>
          </a:p>
          <a:p>
            <a:r>
              <a:rPr lang="en-US" altLang="ko-KR" sz="2000" dirty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3. </a:t>
            </a:r>
            <a:r>
              <a:rPr lang="ko-KR" altLang="en-US" sz="2000" dirty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서비스 흐름도</a:t>
            </a:r>
            <a:endParaRPr lang="en-US" altLang="ko-KR" sz="2000" dirty="0">
              <a:ln>
                <a:solidFill>
                  <a:srgbClr val="FEF6A1">
                    <a:alpha val="0"/>
                  </a:srgb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  <a:cs typeface="+mj-cs"/>
            </a:endParaRPr>
          </a:p>
          <a:p>
            <a:r>
              <a:rPr lang="en-US" altLang="ko-KR" sz="2000" dirty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4. </a:t>
            </a:r>
            <a:r>
              <a:rPr lang="ko-KR" altLang="en-US" sz="2000" dirty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주변 지인 사전조사</a:t>
            </a:r>
            <a:endParaRPr lang="en-US" altLang="ko-KR" sz="2000" dirty="0">
              <a:ln>
                <a:solidFill>
                  <a:srgbClr val="FEF6A1">
                    <a:alpha val="0"/>
                  </a:srgb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  <a:cs typeface="+mj-cs"/>
            </a:endParaRPr>
          </a:p>
          <a:p>
            <a:r>
              <a:rPr lang="en-US" altLang="ko-KR" sz="2000" dirty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5. </a:t>
            </a:r>
            <a:r>
              <a:rPr lang="ko-KR" altLang="en-US" sz="2000" dirty="0">
                <a:ln>
                  <a:solidFill>
                    <a:srgbClr val="FEF6A1">
                      <a:alpha val="0"/>
                    </a:srgb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cs typeface="+mj-cs"/>
              </a:rPr>
              <a:t>향후 일정 계획</a:t>
            </a:r>
            <a:endParaRPr lang="en-US" altLang="ko-KR" sz="2000" dirty="0">
              <a:ln>
                <a:solidFill>
                  <a:srgbClr val="FEF6A1">
                    <a:alpha val="0"/>
                  </a:srgb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0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000" dirty="0" smtClean="0"/>
              <a:t>Index of Features Guide.</a:t>
            </a:r>
            <a:endParaRPr lang="en-US" altLang="ko-KR" sz="10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3" name="텍스트 개체 틀 10">
            <a:hlinkClick r:id="rId3" action="ppaction://hlinkfile"/>
          </p:cNvPr>
          <p:cNvSpPr txBox="1">
            <a:spLocks/>
          </p:cNvSpPr>
          <p:nvPr/>
        </p:nvSpPr>
        <p:spPr>
          <a:xfrm>
            <a:off x="6948264" y="5172076"/>
            <a:ext cx="1889683" cy="353314"/>
          </a:xfrm>
          <a:prstGeom prst="roundRect">
            <a:avLst>
              <a:gd name="adj" fmla="val 50000"/>
            </a:avLst>
          </a:prstGeom>
          <a:ln>
            <a:solidFill>
              <a:srgbClr val="1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400" kern="1200" dirty="0" smtClean="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1B162C"/>
                </a:solidFill>
              </a:rPr>
              <a:t>보러 가기</a:t>
            </a:r>
            <a:endParaRPr lang="en-US" altLang="ko-KR" sz="1200" dirty="0">
              <a:solidFill>
                <a:srgbClr val="1B162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아이디어 기능설명서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hwp</a:t>
            </a:r>
            <a:r>
              <a:rPr lang="ko-KR" altLang="en-US" dirty="0"/>
              <a:t>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latin typeface="+mn-lt"/>
              </a:rPr>
              <a:t>기능 설명서 작성</a:t>
            </a:r>
            <a:r>
              <a:rPr lang="en-US" altLang="ko-KR" sz="2400" dirty="0" smtClean="0">
                <a:ln w="6350">
                  <a:noFill/>
                </a:ln>
                <a:latin typeface="+mn-lt"/>
              </a:rPr>
              <a:t/>
            </a:r>
            <a:br>
              <a:rPr lang="en-US" altLang="ko-KR" sz="2400" dirty="0" smtClean="0">
                <a:ln w="6350">
                  <a:noFill/>
                </a:ln>
                <a:latin typeface="+mn-lt"/>
              </a:rPr>
            </a:b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10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000" dirty="0" smtClean="0"/>
              <a:t>Research about Similar web-site.</a:t>
            </a:r>
            <a:endParaRPr lang="en-US" altLang="ko-KR" sz="10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02</a:t>
            </a:r>
            <a:endParaRPr lang="ko-KR" altLang="en-US" sz="2400" dirty="0"/>
          </a:p>
        </p:txBody>
      </p:sp>
      <p:sp>
        <p:nvSpPr>
          <p:cNvPr id="13" name="텍스트 개체 틀 10">
            <a:hlinkClick r:id="rId3" action="ppaction://hlinkfile"/>
          </p:cNvPr>
          <p:cNvSpPr txBox="1">
            <a:spLocks/>
          </p:cNvSpPr>
          <p:nvPr/>
        </p:nvSpPr>
        <p:spPr>
          <a:xfrm>
            <a:off x="6948264" y="5172076"/>
            <a:ext cx="1889683" cy="353314"/>
          </a:xfrm>
          <a:prstGeom prst="roundRect">
            <a:avLst>
              <a:gd name="adj" fmla="val 50000"/>
            </a:avLst>
          </a:prstGeom>
          <a:ln>
            <a:solidFill>
              <a:srgbClr val="1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400" kern="1200" dirty="0" smtClean="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1B162C"/>
                </a:solidFill>
              </a:rPr>
              <a:t>보러 가기</a:t>
            </a:r>
            <a:endParaRPr lang="en-US" altLang="ko-KR" sz="1200" dirty="0">
              <a:solidFill>
                <a:srgbClr val="1B162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공사스토리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hwp</a:t>
            </a:r>
            <a:r>
              <a:rPr lang="ko-KR" altLang="en-US" dirty="0"/>
              <a:t>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latin typeface="+mn-lt"/>
              </a:rPr>
              <a:t>유사사이트 조사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2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000" dirty="0" smtClean="0"/>
              <a:t>Service Flow Chart.</a:t>
            </a:r>
            <a:endParaRPr lang="en-US" altLang="ko-KR" sz="10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03</a:t>
            </a:r>
            <a:endParaRPr lang="ko-KR" altLang="en-US" sz="2400" dirty="0"/>
          </a:p>
        </p:txBody>
      </p:sp>
      <p:sp>
        <p:nvSpPr>
          <p:cNvPr id="13" name="텍스트 개체 틀 10">
            <a:hlinkClick r:id="rId3" action="ppaction://hlinkpres?slideindex=1&amp;slidetitle="/>
          </p:cNvPr>
          <p:cNvSpPr txBox="1">
            <a:spLocks/>
          </p:cNvSpPr>
          <p:nvPr/>
        </p:nvSpPr>
        <p:spPr>
          <a:xfrm>
            <a:off x="6948264" y="5172076"/>
            <a:ext cx="1889683" cy="353314"/>
          </a:xfrm>
          <a:prstGeom prst="roundRect">
            <a:avLst>
              <a:gd name="adj" fmla="val 50000"/>
            </a:avLst>
          </a:prstGeom>
          <a:ln>
            <a:solidFill>
              <a:srgbClr val="1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400" kern="1200" dirty="0" smtClean="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1B162C"/>
                </a:solidFill>
              </a:rPr>
              <a:t>보러 가기</a:t>
            </a:r>
            <a:endParaRPr lang="en-US" altLang="ko-KR" sz="1200" dirty="0">
              <a:solidFill>
                <a:srgbClr val="1B162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서비스흐름도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 참조</a:t>
            </a:r>
            <a:endParaRPr lang="ko-KR" altLang="en-US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latin typeface="+mn-lt"/>
              </a:rPr>
              <a:t>서비스 흐름도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16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000" dirty="0" smtClean="0"/>
              <a:t>Advance investigation with others.</a:t>
            </a:r>
            <a:endParaRPr lang="en-US" altLang="ko-KR" sz="10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04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가정보다는 공공장소 시공을 좀 더 선호한다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실측이 중요하다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3200" dirty="0" smtClean="0">
                <a:ln w="6350">
                  <a:noFill/>
                </a:ln>
                <a:latin typeface="+mn-lt"/>
              </a:rPr>
              <a:t>주변</a:t>
            </a:r>
            <a:r>
              <a:rPr lang="ko-KR" altLang="en-US" sz="4000" dirty="0" smtClean="0">
                <a:ln w="6350">
                  <a:noFill/>
                </a:ln>
                <a:latin typeface="+mn-lt"/>
              </a:rPr>
              <a:t> </a:t>
            </a:r>
            <a:r>
              <a:rPr lang="ko-KR" altLang="en-US" sz="3200" dirty="0" smtClean="0">
                <a:ln w="6350">
                  <a:noFill/>
                </a:ln>
                <a:latin typeface="+mn-lt"/>
              </a:rPr>
              <a:t>지인 사전조사</a:t>
            </a:r>
            <a:endParaRPr lang="ko-KR" altLang="en-US" sz="3200" dirty="0">
              <a:ln w="6350">
                <a:noFill/>
              </a:ln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7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000" dirty="0" smtClean="0"/>
              <a:t>Plans about futures.</a:t>
            </a:r>
            <a:endParaRPr lang="en-US" altLang="ko-KR" sz="10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05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텍스트 개체 틀 10">
            <a:hlinkClick r:id="rId3" action="ppaction://hlinkfile"/>
          </p:cNvPr>
          <p:cNvSpPr txBox="1">
            <a:spLocks/>
          </p:cNvSpPr>
          <p:nvPr/>
        </p:nvSpPr>
        <p:spPr>
          <a:xfrm>
            <a:off x="6948264" y="5172076"/>
            <a:ext cx="1889683" cy="353314"/>
          </a:xfrm>
          <a:prstGeom prst="roundRect">
            <a:avLst>
              <a:gd name="adj" fmla="val 50000"/>
            </a:avLst>
          </a:prstGeom>
          <a:ln>
            <a:solidFill>
              <a:srgbClr val="1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400" kern="1200" dirty="0" smtClean="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rgbClr val="1B162C"/>
                </a:solidFill>
              </a:rPr>
              <a:t>2</a:t>
            </a:r>
            <a:r>
              <a:rPr lang="ko-KR" altLang="en-US" sz="1200" dirty="0" smtClean="0">
                <a:solidFill>
                  <a:srgbClr val="1B162C"/>
                </a:solidFill>
              </a:rPr>
              <a:t>월 일정 계획</a:t>
            </a:r>
            <a:endParaRPr lang="en-US" altLang="ko-KR" sz="1200" dirty="0">
              <a:solidFill>
                <a:srgbClr val="1B162C"/>
              </a:solidFill>
            </a:endParaRPr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4000" dirty="0" smtClean="0">
                <a:ln w="6350">
                  <a:noFill/>
                </a:ln>
                <a:latin typeface="+mn-lt"/>
              </a:rPr>
              <a:t>향후 일정 계획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540" y="1606284"/>
            <a:ext cx="5424815" cy="3051458"/>
          </a:xfrm>
          <a:prstGeom prst="rect">
            <a:avLst/>
          </a:prstGeom>
          <a:noFill/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1286148" y="5589240"/>
            <a:ext cx="7589922" cy="10358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smtClean="0"/>
              <a:t>2</a:t>
            </a:r>
            <a:r>
              <a:rPr lang="ko-KR" altLang="en-US" sz="1200" dirty="0" smtClean="0"/>
              <a:t>월까지 우리 조에서 무엇을 할지 결정 </a:t>
            </a:r>
            <a:endParaRPr lang="en-US" altLang="ko-KR" sz="1200" dirty="0" smtClean="0"/>
          </a:p>
          <a:p>
            <a:pPr algn="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51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44"/>
          <p:cNvSpPr>
            <a:spLocks noGrp="1"/>
          </p:cNvSpPr>
          <p:nvPr>
            <p:ph type="ctrTitle"/>
          </p:nvPr>
        </p:nvSpPr>
        <p:spPr>
          <a:xfrm>
            <a:off x="3415290" y="2564904"/>
            <a:ext cx="2313420" cy="1615254"/>
          </a:xfrm>
        </p:spPr>
        <p:txBody>
          <a:bodyPr/>
          <a:lstStyle/>
          <a:p>
            <a:r>
              <a:rPr lang="en-US" altLang="ko-KR" sz="4000" dirty="0" err="1" smtClean="0"/>
              <a:t>Danke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13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Gobold"/>
        <a:ea typeface="KoPub돋움체 Bold"/>
        <a:cs typeface=""/>
      </a:majorFont>
      <a:minorFont>
        <a:latin typeface="Gobold"/>
        <a:ea typeface="KoPub돋움체 Medium"/>
        <a:cs typeface=""/>
      </a:minorFont>
    </a:fontScheme>
    <a:fmtScheme name="넣기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122</Words>
  <Application>Microsoft Office PowerPoint</Application>
  <PresentationFormat>화면 슬라이드 쇼(4:3)</PresentationFormat>
  <Paragraphs>41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Gobold</vt:lpstr>
      <vt:lpstr>Gobold High Thin</vt:lpstr>
      <vt:lpstr>HY얕은샘물M</vt:lpstr>
      <vt:lpstr>KoPub돋움체 Bold</vt:lpstr>
      <vt:lpstr>KoPub돋움체 Medium</vt:lpstr>
      <vt:lpstr>맑은 고딕</vt:lpstr>
      <vt:lpstr>Arial</vt:lpstr>
      <vt:lpstr>Office 테마</vt:lpstr>
      <vt:lpstr>연휴 근황 보고</vt:lpstr>
      <vt:lpstr>INDEX</vt:lpstr>
      <vt:lpstr>기능 설명서 작성 </vt:lpstr>
      <vt:lpstr>유사사이트 조사</vt:lpstr>
      <vt:lpstr>서비스 흐름도</vt:lpstr>
      <vt:lpstr>주변 지인 사전조사</vt:lpstr>
      <vt:lpstr>향후 일정 계획</vt:lpstr>
      <vt:lpstr>Danke.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bon</cp:lastModifiedBy>
  <cp:revision>57</cp:revision>
  <dcterms:created xsi:type="dcterms:W3CDTF">2015-06-17T23:58:04Z</dcterms:created>
  <dcterms:modified xsi:type="dcterms:W3CDTF">2017-01-31T08:39:22Z</dcterms:modified>
</cp:coreProperties>
</file>