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0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E8A8-348B-4416-BAB8-E3858EB2554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58C9-905A-45A7-A466-4686F2F31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1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8B97-10AF-4221-92F9-C1338B08EDC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10" Type="http://schemas.openxmlformats.org/officeDocument/2006/relationships/image" Target="../media/image23.sv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sv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21" Type="http://schemas.openxmlformats.org/officeDocument/2006/relationships/image" Target="../media/image23.sv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2.pn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19" Type="http://schemas.openxmlformats.org/officeDocument/2006/relationships/image" Target="../media/image21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43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52157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11" name="그래픽 10" descr="모니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9891" y="145682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16052" y="228699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4491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35" name="화살표: 오른쪽 34"/>
          <p:cNvSpPr/>
          <p:nvPr/>
        </p:nvSpPr>
        <p:spPr>
          <a:xfrm rot="18900000">
            <a:off x="4876087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/>
          <p:cNvSpPr/>
          <p:nvPr/>
        </p:nvSpPr>
        <p:spPr>
          <a:xfrm rot="2700000">
            <a:off x="4902947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핀 있는 지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36897" y="2655077"/>
            <a:ext cx="914400" cy="914400"/>
          </a:xfrm>
          <a:prstGeom prst="rect">
            <a:avLst/>
          </a:prstGeom>
        </p:spPr>
      </p:pic>
      <p:pic>
        <p:nvPicPr>
          <p:cNvPr id="10" name="그래픽 9" descr="길안내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49891" y="3910027"/>
            <a:ext cx="914400" cy="9144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61610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40931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검색결과 조회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40930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04491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041" y="464901"/>
            <a:ext cx="883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1.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도면 검색 기능 및 도면도 제작 후 업로드 기능 </a:t>
            </a:r>
          </a:p>
        </p:txBody>
      </p:sp>
      <p:sp>
        <p:nvSpPr>
          <p:cNvPr id="52" name="화살표: 오른쪽 51"/>
          <p:cNvSpPr/>
          <p:nvPr/>
        </p:nvSpPr>
        <p:spPr>
          <a:xfrm rot="16200000">
            <a:off x="5759023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6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4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42662" y="3594836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아파트 시행사</a:t>
            </a:r>
            <a:endParaRPr lang="ko-KR" altLang="en-US" b="1" dirty="0"/>
          </a:p>
        </p:txBody>
      </p:sp>
      <p:sp>
        <p:nvSpPr>
          <p:cNvPr id="6" name="화살표: 오른쪽 5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7920" y="24878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pic>
        <p:nvPicPr>
          <p:cNvPr id="8" name="그래픽 7" descr="모니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09161" y="2780929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4328" y="3695329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목록</a:t>
            </a:r>
            <a:endParaRPr lang="en-US" altLang="ko-KR" b="1"/>
          </a:p>
        </p:txBody>
      </p:sp>
      <p:sp>
        <p:nvSpPr>
          <p:cNvPr id="10" name="화살표: 오른쪽 9"/>
          <p:cNvSpPr/>
          <p:nvPr/>
        </p:nvSpPr>
        <p:spPr>
          <a:xfrm>
            <a:off x="7475969" y="295437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4290" y="2353301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등록</a:t>
            </a:r>
            <a:endParaRPr lang="ko-KR" altLang="en-US" b="1" dirty="0"/>
          </a:p>
        </p:txBody>
      </p:sp>
      <p:sp>
        <p:nvSpPr>
          <p:cNvPr id="12" name="화살표: 오른쪽 11"/>
          <p:cNvSpPr/>
          <p:nvPr/>
        </p:nvSpPr>
        <p:spPr>
          <a:xfrm>
            <a:off x="5248681" y="298353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94033" y="3779502"/>
            <a:ext cx="17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정보 입력</a:t>
            </a:r>
            <a:endParaRPr lang="en-US" altLang="ko-KR" b="1"/>
          </a:p>
        </p:txBody>
      </p:sp>
      <p:sp>
        <p:nvSpPr>
          <p:cNvPr id="18" name="TextBox 17"/>
          <p:cNvSpPr txBox="1"/>
          <p:nvPr/>
        </p:nvSpPr>
        <p:spPr>
          <a:xfrm>
            <a:off x="7197907" y="2411597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입력 완료</a:t>
            </a:r>
            <a:endParaRPr lang="ko-KR" altLang="en-US" b="1" dirty="0"/>
          </a:p>
        </p:txBody>
      </p:sp>
      <p:pic>
        <p:nvPicPr>
          <p:cNvPr id="19" name="그래픽 18" descr="모니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49435" y="2752391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9" y="3666791"/>
            <a:ext cx="258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이후 고객은 해당 도면 조회 가능</a:t>
            </a:r>
            <a:endParaRPr lang="en-US" altLang="ko-KR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46" y="2718873"/>
            <a:ext cx="849534" cy="9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른쪽 21"/>
          <p:cNvSpPr/>
          <p:nvPr/>
        </p:nvSpPr>
        <p:spPr>
          <a:xfrm>
            <a:off x="2398742" y="3177351"/>
            <a:ext cx="696139" cy="43204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98742" y="237390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AR</a:t>
            </a:r>
          </a:p>
          <a:p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02" y="2584000"/>
            <a:ext cx="1618746" cy="16187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0" y="2584001"/>
            <a:ext cx="1618746" cy="16187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7" y="2743075"/>
            <a:ext cx="1300593" cy="1300593"/>
          </a:xfrm>
          <a:prstGeom prst="rect">
            <a:avLst/>
          </a:prstGeom>
        </p:spPr>
      </p:pic>
      <p:sp>
        <p:nvSpPr>
          <p:cNvPr id="11" name="화살표: 오른쪽 21"/>
          <p:cNvSpPr/>
          <p:nvPr/>
        </p:nvSpPr>
        <p:spPr>
          <a:xfrm>
            <a:off x="5499968" y="3177348"/>
            <a:ext cx="696139" cy="43204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94930" y="4202746"/>
            <a:ext cx="13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실내 공간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6697" y="2373904"/>
            <a:ext cx="130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마커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err="1" smtClean="0"/>
              <a:t>픽스</a:t>
            </a:r>
            <a:endParaRPr lang="ko-KR" altLang="en-US" b="1" dirty="0"/>
          </a:p>
        </p:txBody>
      </p:sp>
      <p:sp>
        <p:nvSpPr>
          <p:cNvPr id="14" name="화살표: 오른쪽 21"/>
          <p:cNvSpPr/>
          <p:nvPr/>
        </p:nvSpPr>
        <p:spPr>
          <a:xfrm>
            <a:off x="8265297" y="3177348"/>
            <a:ext cx="696139" cy="43204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992" y="2601287"/>
            <a:ext cx="1584167" cy="15841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98427" y="4202746"/>
            <a:ext cx="13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err="1" smtClean="0"/>
              <a:t>마커</a:t>
            </a:r>
            <a:r>
              <a:rPr lang="ko-KR" altLang="en-US" b="1" dirty="0" smtClean="0"/>
              <a:t> 생성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78791" y="237390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가구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배치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2742" y="4190794"/>
            <a:ext cx="219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3D </a:t>
            </a:r>
            <a:r>
              <a:rPr lang="ko-KR" altLang="en-US" b="1" dirty="0" smtClean="0"/>
              <a:t>가구 확인 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281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464901"/>
            <a:ext cx="8834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2.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구매할 가구 배치 가격비교 기능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26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4" name="그래픽 23" descr="모니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84660" y="1456823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39260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7" name="화살표: 오른쪽 26"/>
          <p:cNvSpPr/>
          <p:nvPr/>
        </p:nvSpPr>
        <p:spPr>
          <a:xfrm rot="18900000">
            <a:off x="1710856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/>
          <p:cNvSpPr/>
          <p:nvPr/>
        </p:nvSpPr>
        <p:spPr>
          <a:xfrm rot="2700000">
            <a:off x="1737716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핀 있는 지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1666" y="2655077"/>
            <a:ext cx="914400" cy="914400"/>
          </a:xfrm>
          <a:prstGeom prst="rect">
            <a:avLst/>
          </a:prstGeom>
        </p:spPr>
      </p:pic>
      <p:pic>
        <p:nvPicPr>
          <p:cNvPr id="30" name="그래픽 29" descr="길안내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7072" y="3709914"/>
            <a:ext cx="91440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379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89665" y="2375882"/>
            <a:ext cx="18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배치 화면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98111" y="4671799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1672" y="5041131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6" name="화살표: 오른쪽 35"/>
          <p:cNvSpPr/>
          <p:nvPr/>
        </p:nvSpPr>
        <p:spPr>
          <a:xfrm rot="16200000">
            <a:off x="2593794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3830948" y="16979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83440" y="118861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10" y="1456823"/>
            <a:ext cx="843646" cy="8436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27086" y="2382054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40" name="화살표: 오른쪽 39"/>
          <p:cNvSpPr/>
          <p:nvPr/>
        </p:nvSpPr>
        <p:spPr>
          <a:xfrm>
            <a:off x="6224445" y="1639337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7622" y="1131261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72341" y="2539669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9" name="그래픽 8" descr="수면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137688" y="1419008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2513" y="4557028"/>
            <a:ext cx="178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도면 조회 가능</a:t>
            </a:r>
            <a:endParaRPr lang="ko-KR" altLang="en-US" b="1" dirty="0"/>
          </a:p>
        </p:txBody>
      </p:sp>
      <p:pic>
        <p:nvPicPr>
          <p:cNvPr id="35" name="그래픽 34" descr="핀 있는 지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20584" y="3572462"/>
            <a:ext cx="914400" cy="914400"/>
          </a:xfrm>
          <a:prstGeom prst="rect">
            <a:avLst/>
          </a:prstGeom>
        </p:spPr>
      </p:pic>
      <p:pic>
        <p:nvPicPr>
          <p:cNvPr id="4" name="그래픽 3" descr="다운로드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992434" y="3633906"/>
            <a:ext cx="914400" cy="914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851296" y="468724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등록 완료</a:t>
            </a:r>
            <a:endParaRPr lang="ko-KR" altLang="en-US" b="1" dirty="0"/>
          </a:p>
        </p:txBody>
      </p:sp>
      <p:sp>
        <p:nvSpPr>
          <p:cNvPr id="45" name="화살표: 오른쪽 44"/>
          <p:cNvSpPr/>
          <p:nvPr/>
        </p:nvSpPr>
        <p:spPr>
          <a:xfrm>
            <a:off x="3964924" y="390886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오른쪽 45"/>
          <p:cNvSpPr/>
          <p:nvPr/>
        </p:nvSpPr>
        <p:spPr>
          <a:xfrm>
            <a:off x="6024113" y="390886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4873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83258"/>
            <a:ext cx="8834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3.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나만의 도면 제작 후 꾸미기 기능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26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4" name="그래픽 23" descr="모니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84660" y="1456823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39260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7" name="화살표: 오른쪽 26"/>
          <p:cNvSpPr/>
          <p:nvPr/>
        </p:nvSpPr>
        <p:spPr>
          <a:xfrm rot="18900000">
            <a:off x="1710856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/>
          <p:cNvSpPr/>
          <p:nvPr/>
        </p:nvSpPr>
        <p:spPr>
          <a:xfrm rot="2700000">
            <a:off x="1737716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핀 있는 지도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71666" y="2655077"/>
            <a:ext cx="914400" cy="914400"/>
          </a:xfrm>
          <a:prstGeom prst="rect">
            <a:avLst/>
          </a:prstGeom>
        </p:spPr>
      </p:pic>
      <p:pic>
        <p:nvPicPr>
          <p:cNvPr id="30" name="그래픽 29" descr="길안내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484660" y="3910027"/>
            <a:ext cx="91440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379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75700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검색결과 조회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5699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9260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6" name="화살표: 오른쪽 35"/>
          <p:cNvSpPr/>
          <p:nvPr/>
        </p:nvSpPr>
        <p:spPr>
          <a:xfrm rot="16200000">
            <a:off x="2593794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3830948" y="16979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83440" y="118861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10" y="1456823"/>
            <a:ext cx="843646" cy="8436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27086" y="2382054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</p:spTree>
    <p:extLst>
      <p:ext uri="{BB962C8B-B14F-4D97-AF65-F5344CB8AC3E}">
        <p14:creationId xmlns:p14="http://schemas.microsoft.com/office/powerpoint/2010/main" val="37714307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83258"/>
            <a:ext cx="883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4. AR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을 이용한 가상 가구 배치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28014" y="4304911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59" name="그래픽 58" descr="수면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93363" y="3264020"/>
            <a:ext cx="914400" cy="914400"/>
          </a:xfrm>
          <a:prstGeom prst="rect">
            <a:avLst/>
          </a:prstGeom>
        </p:spPr>
      </p:pic>
      <p:sp>
        <p:nvSpPr>
          <p:cNvPr id="60" name="화살표: 오른쪽 59"/>
          <p:cNvSpPr/>
          <p:nvPr/>
        </p:nvSpPr>
        <p:spPr>
          <a:xfrm>
            <a:off x="5933798" y="350519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096617" y="2670819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AR </a:t>
            </a:r>
            <a:r>
              <a:rPr lang="ko-KR" altLang="en-US" sz="280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기능 실행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3" name="그래픽 2" descr="교사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955972" y="3264867"/>
            <a:ext cx="914400" cy="914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542464" y="4222782"/>
            <a:ext cx="184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모바일 화면 상에서</a:t>
            </a:r>
            <a:r>
              <a:rPr lang="en-US" altLang="ko-KR" b="1" dirty="0"/>
              <a:t> </a:t>
            </a:r>
            <a:r>
              <a:rPr lang="ko-KR" altLang="en-US" b="1"/>
              <a:t>가상으로 </a:t>
            </a:r>
            <a:r>
              <a:rPr lang="ko-KR" altLang="en-US" b="1" dirty="0"/>
              <a:t>가구 배치 가능</a:t>
            </a:r>
          </a:p>
        </p:txBody>
      </p:sp>
      <p:pic>
        <p:nvPicPr>
          <p:cNvPr id="4" name="그래픽 3" descr="스마트폰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593772" y="3249731"/>
            <a:ext cx="914400" cy="914400"/>
          </a:xfrm>
          <a:prstGeom prst="rect">
            <a:avLst/>
          </a:prstGeom>
        </p:spPr>
      </p:pic>
      <p:sp>
        <p:nvSpPr>
          <p:cNvPr id="12" name="화살표: 오른쪽 11"/>
          <p:cNvSpPr/>
          <p:nvPr/>
        </p:nvSpPr>
        <p:spPr>
          <a:xfrm>
            <a:off x="3671189" y="350519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8973" y="4222782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모바일 실행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23286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01615"/>
            <a:ext cx="883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5.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이미지 </a:t>
            </a:r>
            <a:r>
              <a:rPr lang="ko-KR" altLang="en-US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서칭을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이용한 가구 검색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8451" y="495015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검색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2414" y="3656777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414" y="3200773"/>
            <a:ext cx="367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Image Searching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5390" y="5146770"/>
            <a:ext cx="19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구매할 </a:t>
            </a:r>
            <a:r>
              <a:rPr lang="ko-KR" altLang="en-US" b="1"/>
              <a:t>가구 사진</a:t>
            </a:r>
            <a:endParaRPr lang="ko-KR" altLang="en-US" b="1" dirty="0"/>
          </a:p>
        </p:txBody>
      </p:sp>
      <p:pic>
        <p:nvPicPr>
          <p:cNvPr id="25" name="그래픽 24" descr="수면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40737" y="4026109"/>
            <a:ext cx="914400" cy="914400"/>
          </a:xfrm>
          <a:prstGeom prst="rect">
            <a:avLst/>
          </a:prstGeom>
        </p:spPr>
      </p:pic>
      <p:sp>
        <p:nvSpPr>
          <p:cNvPr id="26" name="화살표: 오른쪽 25"/>
          <p:cNvSpPr/>
          <p:nvPr/>
        </p:nvSpPr>
        <p:spPr>
          <a:xfrm>
            <a:off x="3132312" y="426608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침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092443" y="4001536"/>
            <a:ext cx="914400" cy="914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54304" y="5032511"/>
            <a:ext cx="18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 가구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가격 비고</a:t>
            </a:r>
          </a:p>
        </p:txBody>
      </p:sp>
      <p:sp>
        <p:nvSpPr>
          <p:cNvPr id="29" name="화살표: 오른쪽 28"/>
          <p:cNvSpPr/>
          <p:nvPr/>
        </p:nvSpPr>
        <p:spPr>
          <a:xfrm>
            <a:off x="5264316" y="417607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수면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60439" y="39348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6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01615"/>
            <a:ext cx="883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6.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타임라인 형 인테리어 커뮤니티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0484" y="3211845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14" name="그래픽 13" descr="수면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75831" y="2091184"/>
            <a:ext cx="914400" cy="914400"/>
          </a:xfrm>
          <a:prstGeom prst="rect">
            <a:avLst/>
          </a:prstGeom>
        </p:spPr>
      </p:pic>
      <p:sp>
        <p:nvSpPr>
          <p:cNvPr id="17" name="화살표: 오른쪽 16"/>
          <p:cNvSpPr/>
          <p:nvPr/>
        </p:nvSpPr>
        <p:spPr>
          <a:xfrm>
            <a:off x="3455581" y="233236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81101" y="1816132"/>
            <a:ext cx="19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구매할 가구 결정</a:t>
            </a:r>
            <a:endParaRPr lang="ko-KR" altLang="en-US" b="1" dirty="0"/>
          </a:p>
        </p:txBody>
      </p:sp>
      <p:pic>
        <p:nvPicPr>
          <p:cNvPr id="2" name="그래픽 1" descr="지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522891" y="2090116"/>
            <a:ext cx="914400" cy="914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1686" y="3151412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31" name="화살표: 오른쪽 30"/>
          <p:cNvSpPr/>
          <p:nvPr/>
        </p:nvSpPr>
        <p:spPr>
          <a:xfrm>
            <a:off x="5808462" y="2331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문서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689421" y="2089870"/>
            <a:ext cx="914400" cy="914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56531" y="3151412"/>
            <a:ext cx="203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타임라인 형식으로 가구 구매 후기 게시글 등록 가능</a:t>
            </a:r>
          </a:p>
        </p:txBody>
      </p:sp>
      <p:sp>
        <p:nvSpPr>
          <p:cNvPr id="33" name="화살표: 오른쪽 32"/>
          <p:cNvSpPr/>
          <p:nvPr/>
        </p:nvSpPr>
        <p:spPr>
          <a:xfrm>
            <a:off x="8088117" y="2331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엄지 올리기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59422" y="1935498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98217" y="3189119"/>
            <a:ext cx="203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좋아요 기능 및 댓글 기능을 이용해 타인의 구매 참여를 유도</a:t>
            </a:r>
          </a:p>
        </p:txBody>
      </p:sp>
    </p:spTree>
    <p:extLst>
      <p:ext uri="{BB962C8B-B14F-4D97-AF65-F5344CB8AC3E}">
        <p14:creationId xmlns:p14="http://schemas.microsoft.com/office/powerpoint/2010/main" val="8097046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7035" y="895577"/>
            <a:ext cx="883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전체 프로세스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43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22" name="화살표: 오른쪽 21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52157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5" name="그래픽 24" descr="모니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9891" y="145682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16052" y="228699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4491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8" name="화살표: 오른쪽 27"/>
          <p:cNvSpPr/>
          <p:nvPr/>
        </p:nvSpPr>
        <p:spPr>
          <a:xfrm rot="18900000">
            <a:off x="4876087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/>
          <p:cNvSpPr/>
          <p:nvPr/>
        </p:nvSpPr>
        <p:spPr>
          <a:xfrm rot="2700000">
            <a:off x="4902947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핀 있는 지도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936897" y="2655077"/>
            <a:ext cx="914400" cy="914400"/>
          </a:xfrm>
          <a:prstGeom prst="rect">
            <a:avLst/>
          </a:prstGeom>
        </p:spPr>
      </p:pic>
      <p:pic>
        <p:nvPicPr>
          <p:cNvPr id="35" name="그래픽 34" descr="길안내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649891" y="3910027"/>
            <a:ext cx="914400" cy="914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61610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40931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검색결과 조회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40930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04491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40" name="화살표: 오른쪽 39"/>
          <p:cNvSpPr/>
          <p:nvPr/>
        </p:nvSpPr>
        <p:spPr>
          <a:xfrm rot="16200000">
            <a:off x="5759023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/>
          <p:cNvSpPr/>
          <p:nvPr/>
        </p:nvSpPr>
        <p:spPr>
          <a:xfrm>
            <a:off x="6903612" y="1653967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56104" y="1144584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74" y="1412791"/>
            <a:ext cx="843646" cy="84364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99750" y="2338022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45" name="화살표: 오른쪽 44"/>
          <p:cNvSpPr/>
          <p:nvPr/>
        </p:nvSpPr>
        <p:spPr>
          <a:xfrm>
            <a:off x="9297109" y="159530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60286" y="1087229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45005" y="249563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48" name="그래픽 47" descr="수면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210352" y="1374976"/>
            <a:ext cx="914400" cy="914400"/>
          </a:xfrm>
          <a:prstGeom prst="rect">
            <a:avLst/>
          </a:prstGeom>
        </p:spPr>
      </p:pic>
      <p:sp>
        <p:nvSpPr>
          <p:cNvPr id="51" name="화살표: 오른쪽 50"/>
          <p:cNvSpPr/>
          <p:nvPr/>
        </p:nvSpPr>
        <p:spPr>
          <a:xfrm>
            <a:off x="11401634" y="1583213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827154" y="926085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5828" y="276310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AR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54" name="그래픽 53" descr="교사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2511281" y="1342037"/>
            <a:ext cx="914400" cy="914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097773" y="2299952"/>
            <a:ext cx="184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스크린을 통해</a:t>
            </a:r>
            <a:endParaRPr lang="en-US" altLang="ko-KR" b="1" dirty="0"/>
          </a:p>
          <a:p>
            <a:r>
              <a:rPr lang="ko-KR" altLang="en-US" b="1" dirty="0"/>
              <a:t>가상으로 가구 배치 가능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39789" y="533090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검색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13752" y="4037527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13752" y="3581523"/>
            <a:ext cx="367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Image Searching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86728" y="5527520"/>
            <a:ext cx="19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구매할 </a:t>
            </a:r>
            <a:r>
              <a:rPr lang="ko-KR" altLang="en-US" b="1"/>
              <a:t>가구 사진</a:t>
            </a:r>
            <a:endParaRPr lang="ko-KR" altLang="en-US" b="1" dirty="0"/>
          </a:p>
        </p:txBody>
      </p:sp>
      <p:pic>
        <p:nvPicPr>
          <p:cNvPr id="60" name="그래픽 59" descr="수면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152075" y="4406859"/>
            <a:ext cx="914400" cy="914400"/>
          </a:xfrm>
          <a:prstGeom prst="rect">
            <a:avLst/>
          </a:prstGeom>
        </p:spPr>
      </p:pic>
      <p:sp>
        <p:nvSpPr>
          <p:cNvPr id="61" name="화살표: 오른쪽 60"/>
          <p:cNvSpPr/>
          <p:nvPr/>
        </p:nvSpPr>
        <p:spPr>
          <a:xfrm>
            <a:off x="10443650" y="464683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침대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3403781" y="4382286"/>
            <a:ext cx="914400" cy="9144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3265642" y="5413261"/>
            <a:ext cx="18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 가구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가격 비고</a:t>
            </a:r>
          </a:p>
        </p:txBody>
      </p:sp>
      <p:sp>
        <p:nvSpPr>
          <p:cNvPr id="64" name="화살표: 오른쪽 63"/>
          <p:cNvSpPr/>
          <p:nvPr/>
        </p:nvSpPr>
        <p:spPr>
          <a:xfrm>
            <a:off x="12575654" y="455682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래픽 64" descr="수면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271777" y="4315649"/>
            <a:ext cx="914400" cy="914400"/>
          </a:xfrm>
          <a:prstGeom prst="rect">
            <a:avLst/>
          </a:prstGeom>
        </p:spPr>
      </p:pic>
      <p:sp>
        <p:nvSpPr>
          <p:cNvPr id="66" name="화살표: 오른쪽 65"/>
          <p:cNvSpPr/>
          <p:nvPr/>
        </p:nvSpPr>
        <p:spPr>
          <a:xfrm>
            <a:off x="13754402" y="1504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3179922" y="988312"/>
            <a:ext cx="19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구매할 가구 결정</a:t>
            </a:r>
            <a:endParaRPr lang="ko-KR" altLang="en-US" b="1" dirty="0"/>
          </a:p>
        </p:txBody>
      </p:sp>
      <p:pic>
        <p:nvPicPr>
          <p:cNvPr id="68" name="그래픽 67" descr="지폐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4821712" y="1262296"/>
            <a:ext cx="914400" cy="9144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4260507" y="2323592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70" name="화살표: 오른쪽 69"/>
          <p:cNvSpPr/>
          <p:nvPr/>
        </p:nvSpPr>
        <p:spPr>
          <a:xfrm>
            <a:off x="16107283" y="150322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래픽 70" descr="문서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6988242" y="1262050"/>
            <a:ext cx="914400" cy="9144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455352" y="2323592"/>
            <a:ext cx="203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타임라인 형식으로 가구 구매 후기 게시글 등록 가능</a:t>
            </a:r>
          </a:p>
        </p:txBody>
      </p:sp>
      <p:sp>
        <p:nvSpPr>
          <p:cNvPr id="73" name="화살표: 오른쪽 72"/>
          <p:cNvSpPr/>
          <p:nvPr/>
        </p:nvSpPr>
        <p:spPr>
          <a:xfrm>
            <a:off x="18386938" y="150322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엄지 올리기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9458243" y="1107678"/>
            <a:ext cx="914400" cy="9144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8897038" y="2361299"/>
            <a:ext cx="203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좋아요 기능 및 댓글 기능을 이용해 타인의 구매 참여를 유도</a:t>
            </a:r>
          </a:p>
        </p:txBody>
      </p:sp>
      <p:sp>
        <p:nvSpPr>
          <p:cNvPr id="76" name="화살표: 오른쪽 75"/>
          <p:cNvSpPr/>
          <p:nvPr/>
        </p:nvSpPr>
        <p:spPr>
          <a:xfrm rot="18900000">
            <a:off x="14214969" y="33654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161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53" y="1033462"/>
            <a:ext cx="6712404" cy="48547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4801" y="4996542"/>
            <a:ext cx="685798" cy="65314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106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3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4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42662" y="3594836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판매업체</a:t>
            </a:r>
          </a:p>
        </p:txBody>
      </p:sp>
      <p:sp>
        <p:nvSpPr>
          <p:cNvPr id="6" name="화살표: 오른쪽 5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7920" y="24878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</a:t>
            </a:r>
            <a:endParaRPr lang="ko-KR" altLang="en-US" b="1" dirty="0"/>
          </a:p>
        </p:txBody>
      </p:sp>
      <p:pic>
        <p:nvPicPr>
          <p:cNvPr id="8" name="그래픽 7" descr="모니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09161" y="2780929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4328" y="3695329"/>
            <a:ext cx="16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목록</a:t>
            </a:r>
            <a:endParaRPr lang="en-US" altLang="ko-KR" b="1"/>
          </a:p>
        </p:txBody>
      </p:sp>
      <p:sp>
        <p:nvSpPr>
          <p:cNvPr id="10" name="화살표: 오른쪽 9"/>
          <p:cNvSpPr/>
          <p:nvPr/>
        </p:nvSpPr>
        <p:spPr>
          <a:xfrm>
            <a:off x="7475969" y="2954372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54290" y="2353301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등록</a:t>
            </a:r>
            <a:endParaRPr lang="ko-KR" altLang="en-US" b="1" dirty="0"/>
          </a:p>
        </p:txBody>
      </p:sp>
      <p:sp>
        <p:nvSpPr>
          <p:cNvPr id="12" name="화살표: 오른쪽 11"/>
          <p:cNvSpPr/>
          <p:nvPr/>
        </p:nvSpPr>
        <p:spPr>
          <a:xfrm>
            <a:off x="5248681" y="298353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소파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16659" y="2782732"/>
            <a:ext cx="9144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94033" y="3779502"/>
            <a:ext cx="17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가구 정보 입력</a:t>
            </a:r>
            <a:endParaRPr lang="en-US" altLang="ko-KR" b="1"/>
          </a:p>
        </p:txBody>
      </p:sp>
      <p:sp>
        <p:nvSpPr>
          <p:cNvPr id="18" name="TextBox 17"/>
          <p:cNvSpPr txBox="1"/>
          <p:nvPr/>
        </p:nvSpPr>
        <p:spPr>
          <a:xfrm>
            <a:off x="7197907" y="2411597"/>
            <a:ext cx="12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입력 완료</a:t>
            </a:r>
            <a:endParaRPr lang="ko-KR" altLang="en-US" b="1" dirty="0"/>
          </a:p>
        </p:txBody>
      </p:sp>
      <p:pic>
        <p:nvPicPr>
          <p:cNvPr id="19" name="그래픽 18" descr="모니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49435" y="2752391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9" y="3666791"/>
            <a:ext cx="258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이후 고객은 해당 가구 구매 가능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86555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308</Words>
  <Application>Microsoft Office PowerPoint</Application>
  <PresentationFormat>와이드스크린</PresentationFormat>
  <Paragraphs>120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구본일</dc:creator>
  <cp:lastModifiedBy>bon</cp:lastModifiedBy>
  <cp:revision>20</cp:revision>
  <dcterms:created xsi:type="dcterms:W3CDTF">2017-02-26T07:53:53Z</dcterms:created>
  <dcterms:modified xsi:type="dcterms:W3CDTF">2017-04-03T08:13:44Z</dcterms:modified>
</cp:coreProperties>
</file>